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6"/>
  </p:notesMasterIdLst>
  <p:sldIdLst>
    <p:sldId id="256" r:id="rId2"/>
    <p:sldId id="257" r:id="rId3"/>
    <p:sldId id="258" r:id="rId4"/>
    <p:sldId id="259" r:id="rId5"/>
  </p:sldIdLst>
  <p:sldSz cx="15240000" cy="21555075"/>
  <p:notesSz cx="7559675" cy="10691813"/>
  <p:embeddedFontLst>
    <p:embeddedFont>
      <p:font typeface="Open Sans" panose="020B0606030504020204" pitchFamily="34" charset="0"/>
      <p:regular r:id="rId7"/>
      <p:bold r:id="rId8"/>
      <p:italic r:id="rId9"/>
      <p:boldItalic r:id="rId10"/>
    </p:embeddedFont>
    <p:embeddedFont>
      <p:font typeface="Open Sans Light" panose="020B0306030504020204" pitchFamily="34" charset="0"/>
      <p:regular r:id="rId11"/>
      <p:bold r:id="rId12"/>
      <p:italic r:id="rId13"/>
      <p:boldItalic r:id="rId14"/>
    </p:embeddedFont>
    <p:embeddedFont>
      <p:font typeface="Roboto" panose="02000000000000000000" pitchFamily="2" charset="0"/>
      <p:regular r:id="rId15"/>
      <p:bold r:id="rId16"/>
      <p:italic r:id="rId17"/>
      <p:boldItalic r:id="rId1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37" d="100"/>
          <a:sy n="37" d="100"/>
        </p:scale>
        <p:origin x="1794" y="-5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2.fntdata"/><Relationship Id="rId13" Type="http://schemas.openxmlformats.org/officeDocument/2006/relationships/font" Target="fonts/font7.fntdata"/><Relationship Id="rId18" Type="http://schemas.openxmlformats.org/officeDocument/2006/relationships/font" Target="fonts/font12.fntdata"/><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font" Target="fonts/font1.fntdata"/><Relationship Id="rId12" Type="http://schemas.openxmlformats.org/officeDocument/2006/relationships/font" Target="fonts/font6.fntdata"/><Relationship Id="rId17" Type="http://schemas.openxmlformats.org/officeDocument/2006/relationships/font" Target="fonts/font11.fntdata"/><Relationship Id="rId2" Type="http://schemas.openxmlformats.org/officeDocument/2006/relationships/slide" Target="slides/slide1.xml"/><Relationship Id="rId16" Type="http://schemas.openxmlformats.org/officeDocument/2006/relationships/font" Target="fonts/font10.fntdata"/><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notesMaster" Target="notesMasters/notesMaster1.xml"/><Relationship Id="rId11" Type="http://schemas.openxmlformats.org/officeDocument/2006/relationships/font" Target="fonts/font5.fntdata"/><Relationship Id="rId5" Type="http://schemas.openxmlformats.org/officeDocument/2006/relationships/slide" Target="slides/slide4.xml"/><Relationship Id="rId15" Type="http://schemas.openxmlformats.org/officeDocument/2006/relationships/font" Target="fonts/font9.fntdata"/><Relationship Id="rId10" Type="http://schemas.openxmlformats.org/officeDocument/2006/relationships/font" Target="fonts/font4.fntdata"/><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font" Target="fonts/font3.fntdata"/><Relationship Id="rId14" Type="http://schemas.openxmlformats.org/officeDocument/2006/relationships/font" Target="fonts/font8.fntdata"/><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2217316" y="685800"/>
            <a:ext cx="24237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2217738" y="685800"/>
            <a:ext cx="242252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p:cNvGrpSpPr/>
        <p:nvPr/>
      </p:nvGrpSpPr>
      <p:grpSpPr>
        <a:xfrm>
          <a:off x="0" y="0"/>
          <a:ext cx="0" cy="0"/>
          <a:chOff x="0" y="0"/>
          <a:chExt cx="0" cy="0"/>
        </a:xfrm>
      </p:grpSpPr>
      <p:sp>
        <p:nvSpPr>
          <p:cNvPr id="61" name="Google Shape;61;g1e8f6803bd_1_65:notes"/>
          <p:cNvSpPr>
            <a:spLocks noGrp="1" noRot="1" noChangeAspect="1"/>
          </p:cNvSpPr>
          <p:nvPr>
            <p:ph type="sldImg" idx="2"/>
          </p:nvPr>
        </p:nvSpPr>
        <p:spPr>
          <a:xfrm>
            <a:off x="2217738" y="685800"/>
            <a:ext cx="242252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 name="Google Shape;62;g1e8f6803bd_1_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Google Shape;74;g1e8f6805ba_2_0:notes"/>
          <p:cNvSpPr>
            <a:spLocks noGrp="1" noRot="1" noChangeAspect="1"/>
          </p:cNvSpPr>
          <p:nvPr>
            <p:ph type="sldImg" idx="2"/>
          </p:nvPr>
        </p:nvSpPr>
        <p:spPr>
          <a:xfrm>
            <a:off x="2217738" y="685800"/>
            <a:ext cx="242252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 name="Google Shape;75;g1e8f6805ba_2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g1e8f6803bd_1_48:notes"/>
          <p:cNvSpPr>
            <a:spLocks noGrp="1" noRot="1" noChangeAspect="1"/>
          </p:cNvSpPr>
          <p:nvPr>
            <p:ph type="sldImg" idx="2"/>
          </p:nvPr>
        </p:nvSpPr>
        <p:spPr>
          <a:xfrm>
            <a:off x="2217738" y="685800"/>
            <a:ext cx="242252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 name="Google Shape;88;g1e8f6803bd_1_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519514" y="3120321"/>
            <a:ext cx="14201100" cy="8601600"/>
          </a:xfrm>
          <a:prstGeom prst="rect">
            <a:avLst/>
          </a:prstGeom>
        </p:spPr>
        <p:txBody>
          <a:bodyPr spcFirstLastPara="1" wrap="square" lIns="233950" tIns="233950" rIns="233950" bIns="233950" anchor="b" anchorCtr="0">
            <a:noAutofit/>
          </a:bodyPr>
          <a:lstStyle>
            <a:lvl1pPr lvl="0" algn="ctr">
              <a:spcBef>
                <a:spcPts val="0"/>
              </a:spcBef>
              <a:spcAft>
                <a:spcPts val="0"/>
              </a:spcAft>
              <a:buSzPts val="13300"/>
              <a:buNone/>
              <a:defRPr sz="13300"/>
            </a:lvl1pPr>
            <a:lvl2pPr lvl="1" algn="ctr">
              <a:spcBef>
                <a:spcPts val="0"/>
              </a:spcBef>
              <a:spcAft>
                <a:spcPts val="0"/>
              </a:spcAft>
              <a:buSzPts val="13300"/>
              <a:buNone/>
              <a:defRPr sz="13300"/>
            </a:lvl2pPr>
            <a:lvl3pPr lvl="2" algn="ctr">
              <a:spcBef>
                <a:spcPts val="0"/>
              </a:spcBef>
              <a:spcAft>
                <a:spcPts val="0"/>
              </a:spcAft>
              <a:buSzPts val="13300"/>
              <a:buNone/>
              <a:defRPr sz="13300"/>
            </a:lvl3pPr>
            <a:lvl4pPr lvl="3" algn="ctr">
              <a:spcBef>
                <a:spcPts val="0"/>
              </a:spcBef>
              <a:spcAft>
                <a:spcPts val="0"/>
              </a:spcAft>
              <a:buSzPts val="13300"/>
              <a:buNone/>
              <a:defRPr sz="13300"/>
            </a:lvl4pPr>
            <a:lvl5pPr lvl="4" algn="ctr">
              <a:spcBef>
                <a:spcPts val="0"/>
              </a:spcBef>
              <a:spcAft>
                <a:spcPts val="0"/>
              </a:spcAft>
              <a:buSzPts val="13300"/>
              <a:buNone/>
              <a:defRPr sz="13300"/>
            </a:lvl5pPr>
            <a:lvl6pPr lvl="5" algn="ctr">
              <a:spcBef>
                <a:spcPts val="0"/>
              </a:spcBef>
              <a:spcAft>
                <a:spcPts val="0"/>
              </a:spcAft>
              <a:buSzPts val="13300"/>
              <a:buNone/>
              <a:defRPr sz="13300"/>
            </a:lvl6pPr>
            <a:lvl7pPr lvl="6" algn="ctr">
              <a:spcBef>
                <a:spcPts val="0"/>
              </a:spcBef>
              <a:spcAft>
                <a:spcPts val="0"/>
              </a:spcAft>
              <a:buSzPts val="13300"/>
              <a:buNone/>
              <a:defRPr sz="13300"/>
            </a:lvl7pPr>
            <a:lvl8pPr lvl="7" algn="ctr">
              <a:spcBef>
                <a:spcPts val="0"/>
              </a:spcBef>
              <a:spcAft>
                <a:spcPts val="0"/>
              </a:spcAft>
              <a:buSzPts val="13300"/>
              <a:buNone/>
              <a:defRPr sz="13300"/>
            </a:lvl8pPr>
            <a:lvl9pPr lvl="8" algn="ctr">
              <a:spcBef>
                <a:spcPts val="0"/>
              </a:spcBef>
              <a:spcAft>
                <a:spcPts val="0"/>
              </a:spcAft>
              <a:buSzPts val="13300"/>
              <a:buNone/>
              <a:defRPr sz="13300"/>
            </a:lvl9pPr>
          </a:lstStyle>
          <a:p>
            <a:endParaRPr/>
          </a:p>
        </p:txBody>
      </p:sp>
      <p:sp>
        <p:nvSpPr>
          <p:cNvPr id="11" name="Google Shape;11;p2"/>
          <p:cNvSpPr txBox="1">
            <a:spLocks noGrp="1"/>
          </p:cNvSpPr>
          <p:nvPr>
            <p:ph type="subTitle" idx="1"/>
          </p:nvPr>
        </p:nvSpPr>
        <p:spPr>
          <a:xfrm>
            <a:off x="519500" y="11877083"/>
            <a:ext cx="14201100" cy="3321600"/>
          </a:xfrm>
          <a:prstGeom prst="rect">
            <a:avLst/>
          </a:prstGeom>
        </p:spPr>
        <p:txBody>
          <a:bodyPr spcFirstLastPara="1" wrap="square" lIns="233950" tIns="233950" rIns="233950" bIns="233950" anchor="t" anchorCtr="0">
            <a:noAutofit/>
          </a:bodyPr>
          <a:lstStyle>
            <a:lvl1pPr lvl="0" algn="ctr">
              <a:lnSpc>
                <a:spcPct val="100000"/>
              </a:lnSpc>
              <a:spcBef>
                <a:spcPts val="0"/>
              </a:spcBef>
              <a:spcAft>
                <a:spcPts val="0"/>
              </a:spcAft>
              <a:buSzPts val="7300"/>
              <a:buNone/>
              <a:defRPr sz="7300"/>
            </a:lvl1pPr>
            <a:lvl2pPr lvl="1" algn="ctr">
              <a:lnSpc>
                <a:spcPct val="100000"/>
              </a:lnSpc>
              <a:spcBef>
                <a:spcPts val="0"/>
              </a:spcBef>
              <a:spcAft>
                <a:spcPts val="0"/>
              </a:spcAft>
              <a:buSzPts val="7300"/>
              <a:buNone/>
              <a:defRPr sz="7300"/>
            </a:lvl2pPr>
            <a:lvl3pPr lvl="2" algn="ctr">
              <a:lnSpc>
                <a:spcPct val="100000"/>
              </a:lnSpc>
              <a:spcBef>
                <a:spcPts val="0"/>
              </a:spcBef>
              <a:spcAft>
                <a:spcPts val="0"/>
              </a:spcAft>
              <a:buSzPts val="7300"/>
              <a:buNone/>
              <a:defRPr sz="7300"/>
            </a:lvl3pPr>
            <a:lvl4pPr lvl="3" algn="ctr">
              <a:lnSpc>
                <a:spcPct val="100000"/>
              </a:lnSpc>
              <a:spcBef>
                <a:spcPts val="0"/>
              </a:spcBef>
              <a:spcAft>
                <a:spcPts val="0"/>
              </a:spcAft>
              <a:buSzPts val="7300"/>
              <a:buNone/>
              <a:defRPr sz="7300"/>
            </a:lvl4pPr>
            <a:lvl5pPr lvl="4" algn="ctr">
              <a:lnSpc>
                <a:spcPct val="100000"/>
              </a:lnSpc>
              <a:spcBef>
                <a:spcPts val="0"/>
              </a:spcBef>
              <a:spcAft>
                <a:spcPts val="0"/>
              </a:spcAft>
              <a:buSzPts val="7300"/>
              <a:buNone/>
              <a:defRPr sz="7300"/>
            </a:lvl5pPr>
            <a:lvl6pPr lvl="5" algn="ctr">
              <a:lnSpc>
                <a:spcPct val="100000"/>
              </a:lnSpc>
              <a:spcBef>
                <a:spcPts val="0"/>
              </a:spcBef>
              <a:spcAft>
                <a:spcPts val="0"/>
              </a:spcAft>
              <a:buSzPts val="7300"/>
              <a:buNone/>
              <a:defRPr sz="7300"/>
            </a:lvl6pPr>
            <a:lvl7pPr lvl="6" algn="ctr">
              <a:lnSpc>
                <a:spcPct val="100000"/>
              </a:lnSpc>
              <a:spcBef>
                <a:spcPts val="0"/>
              </a:spcBef>
              <a:spcAft>
                <a:spcPts val="0"/>
              </a:spcAft>
              <a:buSzPts val="7300"/>
              <a:buNone/>
              <a:defRPr sz="7300"/>
            </a:lvl7pPr>
            <a:lvl8pPr lvl="7" algn="ctr">
              <a:lnSpc>
                <a:spcPct val="100000"/>
              </a:lnSpc>
              <a:spcBef>
                <a:spcPts val="0"/>
              </a:spcBef>
              <a:spcAft>
                <a:spcPts val="0"/>
              </a:spcAft>
              <a:buSzPts val="7300"/>
              <a:buNone/>
              <a:defRPr sz="7300"/>
            </a:lvl8pPr>
            <a:lvl9pPr lvl="8" algn="ctr">
              <a:lnSpc>
                <a:spcPct val="100000"/>
              </a:lnSpc>
              <a:spcBef>
                <a:spcPts val="0"/>
              </a:spcBef>
              <a:spcAft>
                <a:spcPts val="0"/>
              </a:spcAft>
              <a:buSzPts val="7300"/>
              <a:buNone/>
              <a:defRPr sz="7300"/>
            </a:lvl9pPr>
          </a:lstStyle>
          <a:p>
            <a:endParaRPr/>
          </a:p>
        </p:txBody>
      </p:sp>
      <p:sp>
        <p:nvSpPr>
          <p:cNvPr id="12" name="Google Shape;12;p2"/>
          <p:cNvSpPr txBox="1">
            <a:spLocks noGrp="1"/>
          </p:cNvSpPr>
          <p:nvPr>
            <p:ph type="sldNum" idx="12"/>
          </p:nvPr>
        </p:nvSpPr>
        <p:spPr>
          <a:xfrm>
            <a:off x="14120763" y="19542333"/>
            <a:ext cx="914400" cy="1649400"/>
          </a:xfrm>
          <a:prstGeom prst="rect">
            <a:avLst/>
          </a:prstGeom>
        </p:spPr>
        <p:txBody>
          <a:bodyPr spcFirstLastPara="1" wrap="square" lIns="233950" tIns="233950" rIns="233950" bIns="23395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519500" y="9013655"/>
            <a:ext cx="14201100" cy="3527100"/>
          </a:xfrm>
          <a:prstGeom prst="rect">
            <a:avLst/>
          </a:prstGeom>
        </p:spPr>
        <p:txBody>
          <a:bodyPr spcFirstLastPara="1" wrap="square" lIns="233950" tIns="233950" rIns="233950" bIns="233950" anchor="ctr" anchorCtr="0">
            <a:noAutofit/>
          </a:bodyPr>
          <a:lstStyle>
            <a:lvl1pPr lvl="0" algn="ctr">
              <a:spcBef>
                <a:spcPts val="0"/>
              </a:spcBef>
              <a:spcAft>
                <a:spcPts val="0"/>
              </a:spcAft>
              <a:buSzPts val="9300"/>
              <a:buNone/>
              <a:defRPr sz="9300"/>
            </a:lvl1pPr>
            <a:lvl2pPr lvl="1" algn="ctr">
              <a:spcBef>
                <a:spcPts val="0"/>
              </a:spcBef>
              <a:spcAft>
                <a:spcPts val="0"/>
              </a:spcAft>
              <a:buSzPts val="9300"/>
              <a:buNone/>
              <a:defRPr sz="9300"/>
            </a:lvl2pPr>
            <a:lvl3pPr lvl="2" algn="ctr">
              <a:spcBef>
                <a:spcPts val="0"/>
              </a:spcBef>
              <a:spcAft>
                <a:spcPts val="0"/>
              </a:spcAft>
              <a:buSzPts val="9300"/>
              <a:buNone/>
              <a:defRPr sz="9300"/>
            </a:lvl3pPr>
            <a:lvl4pPr lvl="3" algn="ctr">
              <a:spcBef>
                <a:spcPts val="0"/>
              </a:spcBef>
              <a:spcAft>
                <a:spcPts val="0"/>
              </a:spcAft>
              <a:buSzPts val="9300"/>
              <a:buNone/>
              <a:defRPr sz="9300"/>
            </a:lvl4pPr>
            <a:lvl5pPr lvl="4" algn="ctr">
              <a:spcBef>
                <a:spcPts val="0"/>
              </a:spcBef>
              <a:spcAft>
                <a:spcPts val="0"/>
              </a:spcAft>
              <a:buSzPts val="9300"/>
              <a:buNone/>
              <a:defRPr sz="9300"/>
            </a:lvl5pPr>
            <a:lvl6pPr lvl="5" algn="ctr">
              <a:spcBef>
                <a:spcPts val="0"/>
              </a:spcBef>
              <a:spcAft>
                <a:spcPts val="0"/>
              </a:spcAft>
              <a:buSzPts val="9300"/>
              <a:buNone/>
              <a:defRPr sz="9300"/>
            </a:lvl6pPr>
            <a:lvl7pPr lvl="6" algn="ctr">
              <a:spcBef>
                <a:spcPts val="0"/>
              </a:spcBef>
              <a:spcAft>
                <a:spcPts val="0"/>
              </a:spcAft>
              <a:buSzPts val="9300"/>
              <a:buNone/>
              <a:defRPr sz="9300"/>
            </a:lvl7pPr>
            <a:lvl8pPr lvl="7" algn="ctr">
              <a:spcBef>
                <a:spcPts val="0"/>
              </a:spcBef>
              <a:spcAft>
                <a:spcPts val="0"/>
              </a:spcAft>
              <a:buSzPts val="9300"/>
              <a:buNone/>
              <a:defRPr sz="9300"/>
            </a:lvl8pPr>
            <a:lvl9pPr lvl="8" algn="ctr">
              <a:spcBef>
                <a:spcPts val="0"/>
              </a:spcBef>
              <a:spcAft>
                <a:spcPts val="0"/>
              </a:spcAft>
              <a:buSzPts val="9300"/>
              <a:buNone/>
              <a:defRPr sz="9300"/>
            </a:lvl9pPr>
          </a:lstStyle>
          <a:p>
            <a:endParaRPr/>
          </a:p>
        </p:txBody>
      </p:sp>
      <p:sp>
        <p:nvSpPr>
          <p:cNvPr id="15" name="Google Shape;15;p3"/>
          <p:cNvSpPr txBox="1">
            <a:spLocks noGrp="1"/>
          </p:cNvSpPr>
          <p:nvPr>
            <p:ph type="sldNum" idx="12"/>
          </p:nvPr>
        </p:nvSpPr>
        <p:spPr>
          <a:xfrm>
            <a:off x="14120763" y="19542333"/>
            <a:ext cx="914400" cy="1649400"/>
          </a:xfrm>
          <a:prstGeom prst="rect">
            <a:avLst/>
          </a:prstGeom>
        </p:spPr>
        <p:txBody>
          <a:bodyPr spcFirstLastPara="1" wrap="square" lIns="233950" tIns="233950" rIns="233950" bIns="23395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519500" y="1864984"/>
            <a:ext cx="14201100" cy="2400600"/>
          </a:xfrm>
          <a:prstGeom prst="rect">
            <a:avLst/>
          </a:prstGeom>
        </p:spPr>
        <p:txBody>
          <a:bodyPr spcFirstLastPara="1" wrap="square" lIns="233950" tIns="233950" rIns="233950" bIns="233950" anchor="t" anchorCtr="0">
            <a:noAutofit/>
          </a:bodyPr>
          <a:lstStyle>
            <a:lvl1pPr lvl="0">
              <a:spcBef>
                <a:spcPts val="0"/>
              </a:spcBef>
              <a:spcAft>
                <a:spcPts val="0"/>
              </a:spcAft>
              <a:buSzPts val="7300"/>
              <a:buNone/>
              <a:defRPr/>
            </a:lvl1pPr>
            <a:lvl2pPr lvl="1">
              <a:spcBef>
                <a:spcPts val="0"/>
              </a:spcBef>
              <a:spcAft>
                <a:spcPts val="0"/>
              </a:spcAft>
              <a:buSzPts val="7300"/>
              <a:buNone/>
              <a:defRPr/>
            </a:lvl2pPr>
            <a:lvl3pPr lvl="2">
              <a:spcBef>
                <a:spcPts val="0"/>
              </a:spcBef>
              <a:spcAft>
                <a:spcPts val="0"/>
              </a:spcAft>
              <a:buSzPts val="7300"/>
              <a:buNone/>
              <a:defRPr/>
            </a:lvl3pPr>
            <a:lvl4pPr lvl="3">
              <a:spcBef>
                <a:spcPts val="0"/>
              </a:spcBef>
              <a:spcAft>
                <a:spcPts val="0"/>
              </a:spcAft>
              <a:buSzPts val="7300"/>
              <a:buNone/>
              <a:defRPr/>
            </a:lvl4pPr>
            <a:lvl5pPr lvl="4">
              <a:spcBef>
                <a:spcPts val="0"/>
              </a:spcBef>
              <a:spcAft>
                <a:spcPts val="0"/>
              </a:spcAft>
              <a:buSzPts val="7300"/>
              <a:buNone/>
              <a:defRPr/>
            </a:lvl5pPr>
            <a:lvl6pPr lvl="5">
              <a:spcBef>
                <a:spcPts val="0"/>
              </a:spcBef>
              <a:spcAft>
                <a:spcPts val="0"/>
              </a:spcAft>
              <a:buSzPts val="7300"/>
              <a:buNone/>
              <a:defRPr/>
            </a:lvl6pPr>
            <a:lvl7pPr lvl="6">
              <a:spcBef>
                <a:spcPts val="0"/>
              </a:spcBef>
              <a:spcAft>
                <a:spcPts val="0"/>
              </a:spcAft>
              <a:buSzPts val="7300"/>
              <a:buNone/>
              <a:defRPr/>
            </a:lvl7pPr>
            <a:lvl8pPr lvl="7">
              <a:spcBef>
                <a:spcPts val="0"/>
              </a:spcBef>
              <a:spcAft>
                <a:spcPts val="0"/>
              </a:spcAft>
              <a:buSzPts val="7300"/>
              <a:buNone/>
              <a:defRPr/>
            </a:lvl8pPr>
            <a:lvl9pPr lvl="8">
              <a:spcBef>
                <a:spcPts val="0"/>
              </a:spcBef>
              <a:spcAft>
                <a:spcPts val="0"/>
              </a:spcAft>
              <a:buSzPts val="7300"/>
              <a:buNone/>
              <a:defRPr/>
            </a:lvl9pPr>
          </a:lstStyle>
          <a:p>
            <a:endParaRPr/>
          </a:p>
        </p:txBody>
      </p:sp>
      <p:sp>
        <p:nvSpPr>
          <p:cNvPr id="18" name="Google Shape;18;p4"/>
          <p:cNvSpPr txBox="1">
            <a:spLocks noGrp="1"/>
          </p:cNvSpPr>
          <p:nvPr>
            <p:ph type="body" idx="1"/>
          </p:nvPr>
        </p:nvSpPr>
        <p:spPr>
          <a:xfrm>
            <a:off x="519500" y="4829724"/>
            <a:ext cx="14201100" cy="14316900"/>
          </a:xfrm>
          <a:prstGeom prst="rect">
            <a:avLst/>
          </a:prstGeom>
        </p:spPr>
        <p:txBody>
          <a:bodyPr spcFirstLastPara="1" wrap="square" lIns="233950" tIns="233950" rIns="233950" bIns="233950" anchor="t" anchorCtr="0">
            <a:noAutofit/>
          </a:bodyPr>
          <a:lstStyle>
            <a:lvl1pPr marL="457200" lvl="0" indent="-520700">
              <a:spcBef>
                <a:spcPts val="0"/>
              </a:spcBef>
              <a:spcAft>
                <a:spcPts val="0"/>
              </a:spcAft>
              <a:buSzPts val="4600"/>
              <a:buChar char="●"/>
              <a:defRPr/>
            </a:lvl1pPr>
            <a:lvl2pPr marL="914400" lvl="1" indent="-457200">
              <a:spcBef>
                <a:spcPts val="4000"/>
              </a:spcBef>
              <a:spcAft>
                <a:spcPts val="0"/>
              </a:spcAft>
              <a:buSzPts val="3600"/>
              <a:buChar char="○"/>
              <a:defRPr/>
            </a:lvl2pPr>
            <a:lvl3pPr marL="1371600" lvl="2" indent="-457200">
              <a:spcBef>
                <a:spcPts val="4000"/>
              </a:spcBef>
              <a:spcAft>
                <a:spcPts val="0"/>
              </a:spcAft>
              <a:buSzPts val="3600"/>
              <a:buChar char="■"/>
              <a:defRPr/>
            </a:lvl3pPr>
            <a:lvl4pPr marL="1828800" lvl="3" indent="-457200">
              <a:spcBef>
                <a:spcPts val="4000"/>
              </a:spcBef>
              <a:spcAft>
                <a:spcPts val="0"/>
              </a:spcAft>
              <a:buSzPts val="3600"/>
              <a:buChar char="●"/>
              <a:defRPr/>
            </a:lvl4pPr>
            <a:lvl5pPr marL="2286000" lvl="4" indent="-457200">
              <a:spcBef>
                <a:spcPts val="4000"/>
              </a:spcBef>
              <a:spcAft>
                <a:spcPts val="0"/>
              </a:spcAft>
              <a:buSzPts val="3600"/>
              <a:buChar char="○"/>
              <a:defRPr/>
            </a:lvl5pPr>
            <a:lvl6pPr marL="2743200" lvl="5" indent="-457200">
              <a:spcBef>
                <a:spcPts val="4000"/>
              </a:spcBef>
              <a:spcAft>
                <a:spcPts val="0"/>
              </a:spcAft>
              <a:buSzPts val="3600"/>
              <a:buChar char="■"/>
              <a:defRPr/>
            </a:lvl6pPr>
            <a:lvl7pPr marL="3200400" lvl="6" indent="-457200">
              <a:spcBef>
                <a:spcPts val="4000"/>
              </a:spcBef>
              <a:spcAft>
                <a:spcPts val="0"/>
              </a:spcAft>
              <a:buSzPts val="3600"/>
              <a:buChar char="●"/>
              <a:defRPr/>
            </a:lvl7pPr>
            <a:lvl8pPr marL="3657600" lvl="7" indent="-457200">
              <a:spcBef>
                <a:spcPts val="4000"/>
              </a:spcBef>
              <a:spcAft>
                <a:spcPts val="0"/>
              </a:spcAft>
              <a:buSzPts val="3600"/>
              <a:buChar char="○"/>
              <a:defRPr/>
            </a:lvl8pPr>
            <a:lvl9pPr marL="4114800" lvl="8" indent="-457200">
              <a:spcBef>
                <a:spcPts val="4000"/>
              </a:spcBef>
              <a:spcAft>
                <a:spcPts val="4000"/>
              </a:spcAft>
              <a:buSzPts val="3600"/>
              <a:buChar char="■"/>
              <a:defRPr/>
            </a:lvl9pPr>
          </a:lstStyle>
          <a:p>
            <a:endParaRPr/>
          </a:p>
        </p:txBody>
      </p:sp>
      <p:sp>
        <p:nvSpPr>
          <p:cNvPr id="19" name="Google Shape;19;p4"/>
          <p:cNvSpPr txBox="1">
            <a:spLocks noGrp="1"/>
          </p:cNvSpPr>
          <p:nvPr>
            <p:ph type="sldNum" idx="12"/>
          </p:nvPr>
        </p:nvSpPr>
        <p:spPr>
          <a:xfrm>
            <a:off x="14120763" y="19542333"/>
            <a:ext cx="914400" cy="1649400"/>
          </a:xfrm>
          <a:prstGeom prst="rect">
            <a:avLst/>
          </a:prstGeom>
        </p:spPr>
        <p:txBody>
          <a:bodyPr spcFirstLastPara="1" wrap="square" lIns="233950" tIns="233950" rIns="233950" bIns="23395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519500" y="1864984"/>
            <a:ext cx="14201100" cy="2400600"/>
          </a:xfrm>
          <a:prstGeom prst="rect">
            <a:avLst/>
          </a:prstGeom>
        </p:spPr>
        <p:txBody>
          <a:bodyPr spcFirstLastPara="1" wrap="square" lIns="233950" tIns="233950" rIns="233950" bIns="233950" anchor="t" anchorCtr="0">
            <a:noAutofit/>
          </a:bodyPr>
          <a:lstStyle>
            <a:lvl1pPr lvl="0">
              <a:spcBef>
                <a:spcPts val="0"/>
              </a:spcBef>
              <a:spcAft>
                <a:spcPts val="0"/>
              </a:spcAft>
              <a:buSzPts val="7300"/>
              <a:buNone/>
              <a:defRPr/>
            </a:lvl1pPr>
            <a:lvl2pPr lvl="1">
              <a:spcBef>
                <a:spcPts val="0"/>
              </a:spcBef>
              <a:spcAft>
                <a:spcPts val="0"/>
              </a:spcAft>
              <a:buSzPts val="7300"/>
              <a:buNone/>
              <a:defRPr/>
            </a:lvl2pPr>
            <a:lvl3pPr lvl="2">
              <a:spcBef>
                <a:spcPts val="0"/>
              </a:spcBef>
              <a:spcAft>
                <a:spcPts val="0"/>
              </a:spcAft>
              <a:buSzPts val="7300"/>
              <a:buNone/>
              <a:defRPr/>
            </a:lvl3pPr>
            <a:lvl4pPr lvl="3">
              <a:spcBef>
                <a:spcPts val="0"/>
              </a:spcBef>
              <a:spcAft>
                <a:spcPts val="0"/>
              </a:spcAft>
              <a:buSzPts val="7300"/>
              <a:buNone/>
              <a:defRPr/>
            </a:lvl4pPr>
            <a:lvl5pPr lvl="4">
              <a:spcBef>
                <a:spcPts val="0"/>
              </a:spcBef>
              <a:spcAft>
                <a:spcPts val="0"/>
              </a:spcAft>
              <a:buSzPts val="7300"/>
              <a:buNone/>
              <a:defRPr/>
            </a:lvl5pPr>
            <a:lvl6pPr lvl="5">
              <a:spcBef>
                <a:spcPts val="0"/>
              </a:spcBef>
              <a:spcAft>
                <a:spcPts val="0"/>
              </a:spcAft>
              <a:buSzPts val="7300"/>
              <a:buNone/>
              <a:defRPr/>
            </a:lvl6pPr>
            <a:lvl7pPr lvl="6">
              <a:spcBef>
                <a:spcPts val="0"/>
              </a:spcBef>
              <a:spcAft>
                <a:spcPts val="0"/>
              </a:spcAft>
              <a:buSzPts val="7300"/>
              <a:buNone/>
              <a:defRPr/>
            </a:lvl7pPr>
            <a:lvl8pPr lvl="7">
              <a:spcBef>
                <a:spcPts val="0"/>
              </a:spcBef>
              <a:spcAft>
                <a:spcPts val="0"/>
              </a:spcAft>
              <a:buSzPts val="7300"/>
              <a:buNone/>
              <a:defRPr/>
            </a:lvl8pPr>
            <a:lvl9pPr lvl="8">
              <a:spcBef>
                <a:spcPts val="0"/>
              </a:spcBef>
              <a:spcAft>
                <a:spcPts val="0"/>
              </a:spcAft>
              <a:buSzPts val="7300"/>
              <a:buNone/>
              <a:defRPr/>
            </a:lvl9pPr>
          </a:lstStyle>
          <a:p>
            <a:endParaRPr/>
          </a:p>
        </p:txBody>
      </p:sp>
      <p:sp>
        <p:nvSpPr>
          <p:cNvPr id="22" name="Google Shape;22;p5"/>
          <p:cNvSpPr txBox="1">
            <a:spLocks noGrp="1"/>
          </p:cNvSpPr>
          <p:nvPr>
            <p:ph type="body" idx="1"/>
          </p:nvPr>
        </p:nvSpPr>
        <p:spPr>
          <a:xfrm>
            <a:off x="519500" y="4829724"/>
            <a:ext cx="6666300" cy="14316900"/>
          </a:xfrm>
          <a:prstGeom prst="rect">
            <a:avLst/>
          </a:prstGeom>
        </p:spPr>
        <p:txBody>
          <a:bodyPr spcFirstLastPara="1" wrap="square" lIns="233950" tIns="233950" rIns="233950" bIns="233950" anchor="t" anchorCtr="0">
            <a:noAutofit/>
          </a:bodyPr>
          <a:lstStyle>
            <a:lvl1pPr marL="457200" lvl="0" indent="-457200">
              <a:spcBef>
                <a:spcPts val="0"/>
              </a:spcBef>
              <a:spcAft>
                <a:spcPts val="0"/>
              </a:spcAft>
              <a:buSzPts val="3600"/>
              <a:buChar char="●"/>
              <a:defRPr sz="3600"/>
            </a:lvl1pPr>
            <a:lvl2pPr marL="914400" lvl="1" indent="-419100">
              <a:spcBef>
                <a:spcPts val="4000"/>
              </a:spcBef>
              <a:spcAft>
                <a:spcPts val="0"/>
              </a:spcAft>
              <a:buSzPts val="3000"/>
              <a:buChar char="○"/>
              <a:defRPr sz="3000"/>
            </a:lvl2pPr>
            <a:lvl3pPr marL="1371600" lvl="2" indent="-419100">
              <a:spcBef>
                <a:spcPts val="4000"/>
              </a:spcBef>
              <a:spcAft>
                <a:spcPts val="0"/>
              </a:spcAft>
              <a:buSzPts val="3000"/>
              <a:buChar char="■"/>
              <a:defRPr sz="3000"/>
            </a:lvl3pPr>
            <a:lvl4pPr marL="1828800" lvl="3" indent="-419100">
              <a:spcBef>
                <a:spcPts val="4000"/>
              </a:spcBef>
              <a:spcAft>
                <a:spcPts val="0"/>
              </a:spcAft>
              <a:buSzPts val="3000"/>
              <a:buChar char="●"/>
              <a:defRPr sz="3000"/>
            </a:lvl4pPr>
            <a:lvl5pPr marL="2286000" lvl="4" indent="-419100">
              <a:spcBef>
                <a:spcPts val="4000"/>
              </a:spcBef>
              <a:spcAft>
                <a:spcPts val="0"/>
              </a:spcAft>
              <a:buSzPts val="3000"/>
              <a:buChar char="○"/>
              <a:defRPr sz="3000"/>
            </a:lvl5pPr>
            <a:lvl6pPr marL="2743200" lvl="5" indent="-419100">
              <a:spcBef>
                <a:spcPts val="4000"/>
              </a:spcBef>
              <a:spcAft>
                <a:spcPts val="0"/>
              </a:spcAft>
              <a:buSzPts val="3000"/>
              <a:buChar char="■"/>
              <a:defRPr sz="3000"/>
            </a:lvl6pPr>
            <a:lvl7pPr marL="3200400" lvl="6" indent="-419100">
              <a:spcBef>
                <a:spcPts val="4000"/>
              </a:spcBef>
              <a:spcAft>
                <a:spcPts val="0"/>
              </a:spcAft>
              <a:buSzPts val="3000"/>
              <a:buChar char="●"/>
              <a:defRPr sz="3000"/>
            </a:lvl7pPr>
            <a:lvl8pPr marL="3657600" lvl="7" indent="-419100">
              <a:spcBef>
                <a:spcPts val="4000"/>
              </a:spcBef>
              <a:spcAft>
                <a:spcPts val="0"/>
              </a:spcAft>
              <a:buSzPts val="3000"/>
              <a:buChar char="○"/>
              <a:defRPr sz="3000"/>
            </a:lvl8pPr>
            <a:lvl9pPr marL="4114800" lvl="8" indent="-419100">
              <a:spcBef>
                <a:spcPts val="4000"/>
              </a:spcBef>
              <a:spcAft>
                <a:spcPts val="4000"/>
              </a:spcAft>
              <a:buSzPts val="3000"/>
              <a:buChar char="■"/>
              <a:defRPr sz="3000"/>
            </a:lvl9pPr>
          </a:lstStyle>
          <a:p>
            <a:endParaRPr/>
          </a:p>
        </p:txBody>
      </p:sp>
      <p:sp>
        <p:nvSpPr>
          <p:cNvPr id="23" name="Google Shape;23;p5"/>
          <p:cNvSpPr txBox="1">
            <a:spLocks noGrp="1"/>
          </p:cNvSpPr>
          <p:nvPr>
            <p:ph type="body" idx="2"/>
          </p:nvPr>
        </p:nvSpPr>
        <p:spPr>
          <a:xfrm>
            <a:off x="8054000" y="4829724"/>
            <a:ext cx="6666300" cy="14316900"/>
          </a:xfrm>
          <a:prstGeom prst="rect">
            <a:avLst/>
          </a:prstGeom>
        </p:spPr>
        <p:txBody>
          <a:bodyPr spcFirstLastPara="1" wrap="square" lIns="233950" tIns="233950" rIns="233950" bIns="233950" anchor="t" anchorCtr="0">
            <a:noAutofit/>
          </a:bodyPr>
          <a:lstStyle>
            <a:lvl1pPr marL="457200" lvl="0" indent="-457200">
              <a:spcBef>
                <a:spcPts val="0"/>
              </a:spcBef>
              <a:spcAft>
                <a:spcPts val="0"/>
              </a:spcAft>
              <a:buSzPts val="3600"/>
              <a:buChar char="●"/>
              <a:defRPr sz="3600"/>
            </a:lvl1pPr>
            <a:lvl2pPr marL="914400" lvl="1" indent="-419100">
              <a:spcBef>
                <a:spcPts val="4000"/>
              </a:spcBef>
              <a:spcAft>
                <a:spcPts val="0"/>
              </a:spcAft>
              <a:buSzPts val="3000"/>
              <a:buChar char="○"/>
              <a:defRPr sz="3000"/>
            </a:lvl2pPr>
            <a:lvl3pPr marL="1371600" lvl="2" indent="-419100">
              <a:spcBef>
                <a:spcPts val="4000"/>
              </a:spcBef>
              <a:spcAft>
                <a:spcPts val="0"/>
              </a:spcAft>
              <a:buSzPts val="3000"/>
              <a:buChar char="■"/>
              <a:defRPr sz="3000"/>
            </a:lvl3pPr>
            <a:lvl4pPr marL="1828800" lvl="3" indent="-419100">
              <a:spcBef>
                <a:spcPts val="4000"/>
              </a:spcBef>
              <a:spcAft>
                <a:spcPts val="0"/>
              </a:spcAft>
              <a:buSzPts val="3000"/>
              <a:buChar char="●"/>
              <a:defRPr sz="3000"/>
            </a:lvl4pPr>
            <a:lvl5pPr marL="2286000" lvl="4" indent="-419100">
              <a:spcBef>
                <a:spcPts val="4000"/>
              </a:spcBef>
              <a:spcAft>
                <a:spcPts val="0"/>
              </a:spcAft>
              <a:buSzPts val="3000"/>
              <a:buChar char="○"/>
              <a:defRPr sz="3000"/>
            </a:lvl5pPr>
            <a:lvl6pPr marL="2743200" lvl="5" indent="-419100">
              <a:spcBef>
                <a:spcPts val="4000"/>
              </a:spcBef>
              <a:spcAft>
                <a:spcPts val="0"/>
              </a:spcAft>
              <a:buSzPts val="3000"/>
              <a:buChar char="■"/>
              <a:defRPr sz="3000"/>
            </a:lvl6pPr>
            <a:lvl7pPr marL="3200400" lvl="6" indent="-419100">
              <a:spcBef>
                <a:spcPts val="4000"/>
              </a:spcBef>
              <a:spcAft>
                <a:spcPts val="0"/>
              </a:spcAft>
              <a:buSzPts val="3000"/>
              <a:buChar char="●"/>
              <a:defRPr sz="3000"/>
            </a:lvl7pPr>
            <a:lvl8pPr marL="3657600" lvl="7" indent="-419100">
              <a:spcBef>
                <a:spcPts val="4000"/>
              </a:spcBef>
              <a:spcAft>
                <a:spcPts val="0"/>
              </a:spcAft>
              <a:buSzPts val="3000"/>
              <a:buChar char="○"/>
              <a:defRPr sz="3000"/>
            </a:lvl8pPr>
            <a:lvl9pPr marL="4114800" lvl="8" indent="-419100">
              <a:spcBef>
                <a:spcPts val="4000"/>
              </a:spcBef>
              <a:spcAft>
                <a:spcPts val="4000"/>
              </a:spcAft>
              <a:buSzPts val="3000"/>
              <a:buChar char="■"/>
              <a:defRPr sz="3000"/>
            </a:lvl9pPr>
          </a:lstStyle>
          <a:p>
            <a:endParaRPr/>
          </a:p>
        </p:txBody>
      </p:sp>
      <p:sp>
        <p:nvSpPr>
          <p:cNvPr id="24" name="Google Shape;24;p5"/>
          <p:cNvSpPr txBox="1">
            <a:spLocks noGrp="1"/>
          </p:cNvSpPr>
          <p:nvPr>
            <p:ph type="sldNum" idx="12"/>
          </p:nvPr>
        </p:nvSpPr>
        <p:spPr>
          <a:xfrm>
            <a:off x="14120763" y="19542333"/>
            <a:ext cx="914400" cy="1649400"/>
          </a:xfrm>
          <a:prstGeom prst="rect">
            <a:avLst/>
          </a:prstGeom>
        </p:spPr>
        <p:txBody>
          <a:bodyPr spcFirstLastPara="1" wrap="square" lIns="233950" tIns="233950" rIns="233950" bIns="23395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519500" y="1864984"/>
            <a:ext cx="14201100" cy="2400600"/>
          </a:xfrm>
          <a:prstGeom prst="rect">
            <a:avLst/>
          </a:prstGeom>
        </p:spPr>
        <p:txBody>
          <a:bodyPr spcFirstLastPara="1" wrap="square" lIns="233950" tIns="233950" rIns="233950" bIns="233950" anchor="t" anchorCtr="0">
            <a:noAutofit/>
          </a:bodyPr>
          <a:lstStyle>
            <a:lvl1pPr lvl="0">
              <a:spcBef>
                <a:spcPts val="0"/>
              </a:spcBef>
              <a:spcAft>
                <a:spcPts val="0"/>
              </a:spcAft>
              <a:buSzPts val="7300"/>
              <a:buNone/>
              <a:defRPr/>
            </a:lvl1pPr>
            <a:lvl2pPr lvl="1">
              <a:spcBef>
                <a:spcPts val="0"/>
              </a:spcBef>
              <a:spcAft>
                <a:spcPts val="0"/>
              </a:spcAft>
              <a:buSzPts val="7300"/>
              <a:buNone/>
              <a:defRPr/>
            </a:lvl2pPr>
            <a:lvl3pPr lvl="2">
              <a:spcBef>
                <a:spcPts val="0"/>
              </a:spcBef>
              <a:spcAft>
                <a:spcPts val="0"/>
              </a:spcAft>
              <a:buSzPts val="7300"/>
              <a:buNone/>
              <a:defRPr/>
            </a:lvl3pPr>
            <a:lvl4pPr lvl="3">
              <a:spcBef>
                <a:spcPts val="0"/>
              </a:spcBef>
              <a:spcAft>
                <a:spcPts val="0"/>
              </a:spcAft>
              <a:buSzPts val="7300"/>
              <a:buNone/>
              <a:defRPr/>
            </a:lvl4pPr>
            <a:lvl5pPr lvl="4">
              <a:spcBef>
                <a:spcPts val="0"/>
              </a:spcBef>
              <a:spcAft>
                <a:spcPts val="0"/>
              </a:spcAft>
              <a:buSzPts val="7300"/>
              <a:buNone/>
              <a:defRPr/>
            </a:lvl5pPr>
            <a:lvl6pPr lvl="5">
              <a:spcBef>
                <a:spcPts val="0"/>
              </a:spcBef>
              <a:spcAft>
                <a:spcPts val="0"/>
              </a:spcAft>
              <a:buSzPts val="7300"/>
              <a:buNone/>
              <a:defRPr/>
            </a:lvl6pPr>
            <a:lvl7pPr lvl="6">
              <a:spcBef>
                <a:spcPts val="0"/>
              </a:spcBef>
              <a:spcAft>
                <a:spcPts val="0"/>
              </a:spcAft>
              <a:buSzPts val="7300"/>
              <a:buNone/>
              <a:defRPr/>
            </a:lvl7pPr>
            <a:lvl8pPr lvl="7">
              <a:spcBef>
                <a:spcPts val="0"/>
              </a:spcBef>
              <a:spcAft>
                <a:spcPts val="0"/>
              </a:spcAft>
              <a:buSzPts val="7300"/>
              <a:buNone/>
              <a:defRPr/>
            </a:lvl8pPr>
            <a:lvl9pPr lvl="8">
              <a:spcBef>
                <a:spcPts val="0"/>
              </a:spcBef>
              <a:spcAft>
                <a:spcPts val="0"/>
              </a:spcAft>
              <a:buSzPts val="7300"/>
              <a:buNone/>
              <a:defRPr/>
            </a:lvl9pPr>
          </a:lstStyle>
          <a:p>
            <a:endParaRPr/>
          </a:p>
        </p:txBody>
      </p:sp>
      <p:sp>
        <p:nvSpPr>
          <p:cNvPr id="27" name="Google Shape;27;p6"/>
          <p:cNvSpPr txBox="1">
            <a:spLocks noGrp="1"/>
          </p:cNvSpPr>
          <p:nvPr>
            <p:ph type="sldNum" idx="12"/>
          </p:nvPr>
        </p:nvSpPr>
        <p:spPr>
          <a:xfrm>
            <a:off x="14120763" y="19542333"/>
            <a:ext cx="914400" cy="1649400"/>
          </a:xfrm>
          <a:prstGeom prst="rect">
            <a:avLst/>
          </a:prstGeom>
        </p:spPr>
        <p:txBody>
          <a:bodyPr spcFirstLastPara="1" wrap="square" lIns="233950" tIns="233950" rIns="233950" bIns="23395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519500" y="2328376"/>
            <a:ext cx="4680300" cy="3166800"/>
          </a:xfrm>
          <a:prstGeom prst="rect">
            <a:avLst/>
          </a:prstGeom>
        </p:spPr>
        <p:txBody>
          <a:bodyPr spcFirstLastPara="1" wrap="square" lIns="233950" tIns="233950" rIns="233950" bIns="233950" anchor="b" anchorCtr="0">
            <a:noAutofit/>
          </a:bodyPr>
          <a:lstStyle>
            <a:lvl1pPr lvl="0">
              <a:spcBef>
                <a:spcPts val="0"/>
              </a:spcBef>
              <a:spcAft>
                <a:spcPts val="0"/>
              </a:spcAft>
              <a:buSzPts val="6000"/>
              <a:buNone/>
              <a:defRPr sz="6000"/>
            </a:lvl1pPr>
            <a:lvl2pPr lvl="1">
              <a:spcBef>
                <a:spcPts val="0"/>
              </a:spcBef>
              <a:spcAft>
                <a:spcPts val="0"/>
              </a:spcAft>
              <a:buSzPts val="6000"/>
              <a:buNone/>
              <a:defRPr sz="6000"/>
            </a:lvl2pPr>
            <a:lvl3pPr lvl="2">
              <a:spcBef>
                <a:spcPts val="0"/>
              </a:spcBef>
              <a:spcAft>
                <a:spcPts val="0"/>
              </a:spcAft>
              <a:buSzPts val="6000"/>
              <a:buNone/>
              <a:defRPr sz="6000"/>
            </a:lvl3pPr>
            <a:lvl4pPr lvl="3">
              <a:spcBef>
                <a:spcPts val="0"/>
              </a:spcBef>
              <a:spcAft>
                <a:spcPts val="0"/>
              </a:spcAft>
              <a:buSzPts val="6000"/>
              <a:buNone/>
              <a:defRPr sz="6000"/>
            </a:lvl4pPr>
            <a:lvl5pPr lvl="4">
              <a:spcBef>
                <a:spcPts val="0"/>
              </a:spcBef>
              <a:spcAft>
                <a:spcPts val="0"/>
              </a:spcAft>
              <a:buSzPts val="6000"/>
              <a:buNone/>
              <a:defRPr sz="6000"/>
            </a:lvl5pPr>
            <a:lvl6pPr lvl="5">
              <a:spcBef>
                <a:spcPts val="0"/>
              </a:spcBef>
              <a:spcAft>
                <a:spcPts val="0"/>
              </a:spcAft>
              <a:buSzPts val="6000"/>
              <a:buNone/>
              <a:defRPr sz="6000"/>
            </a:lvl6pPr>
            <a:lvl7pPr lvl="6">
              <a:spcBef>
                <a:spcPts val="0"/>
              </a:spcBef>
              <a:spcAft>
                <a:spcPts val="0"/>
              </a:spcAft>
              <a:buSzPts val="6000"/>
              <a:buNone/>
              <a:defRPr sz="6000"/>
            </a:lvl7pPr>
            <a:lvl8pPr lvl="7">
              <a:spcBef>
                <a:spcPts val="0"/>
              </a:spcBef>
              <a:spcAft>
                <a:spcPts val="0"/>
              </a:spcAft>
              <a:buSzPts val="6000"/>
              <a:buNone/>
              <a:defRPr sz="6000"/>
            </a:lvl8pPr>
            <a:lvl9pPr lvl="8">
              <a:spcBef>
                <a:spcPts val="0"/>
              </a:spcBef>
              <a:spcAft>
                <a:spcPts val="0"/>
              </a:spcAft>
              <a:buSzPts val="6000"/>
              <a:buNone/>
              <a:defRPr sz="6000"/>
            </a:lvl9pPr>
          </a:lstStyle>
          <a:p>
            <a:endParaRPr/>
          </a:p>
        </p:txBody>
      </p:sp>
      <p:sp>
        <p:nvSpPr>
          <p:cNvPr id="30" name="Google Shape;30;p7"/>
          <p:cNvSpPr txBox="1">
            <a:spLocks noGrp="1"/>
          </p:cNvSpPr>
          <p:nvPr>
            <p:ph type="body" idx="1"/>
          </p:nvPr>
        </p:nvSpPr>
        <p:spPr>
          <a:xfrm>
            <a:off x="519500" y="5823453"/>
            <a:ext cx="4680300" cy="13323600"/>
          </a:xfrm>
          <a:prstGeom prst="rect">
            <a:avLst/>
          </a:prstGeom>
        </p:spPr>
        <p:txBody>
          <a:bodyPr spcFirstLastPara="1" wrap="square" lIns="233950" tIns="233950" rIns="233950" bIns="233950" anchor="t" anchorCtr="0">
            <a:noAutofit/>
          </a:bodyPr>
          <a:lstStyle>
            <a:lvl1pPr marL="457200" lvl="0" indent="-419100">
              <a:spcBef>
                <a:spcPts val="0"/>
              </a:spcBef>
              <a:spcAft>
                <a:spcPts val="0"/>
              </a:spcAft>
              <a:buSzPts val="3000"/>
              <a:buChar char="●"/>
              <a:defRPr sz="3000"/>
            </a:lvl1pPr>
            <a:lvl2pPr marL="914400" lvl="1" indent="-419100">
              <a:spcBef>
                <a:spcPts val="4000"/>
              </a:spcBef>
              <a:spcAft>
                <a:spcPts val="0"/>
              </a:spcAft>
              <a:buSzPts val="3000"/>
              <a:buChar char="○"/>
              <a:defRPr sz="3000"/>
            </a:lvl2pPr>
            <a:lvl3pPr marL="1371600" lvl="2" indent="-419100">
              <a:spcBef>
                <a:spcPts val="4000"/>
              </a:spcBef>
              <a:spcAft>
                <a:spcPts val="0"/>
              </a:spcAft>
              <a:buSzPts val="3000"/>
              <a:buChar char="■"/>
              <a:defRPr sz="3000"/>
            </a:lvl3pPr>
            <a:lvl4pPr marL="1828800" lvl="3" indent="-419100">
              <a:spcBef>
                <a:spcPts val="4000"/>
              </a:spcBef>
              <a:spcAft>
                <a:spcPts val="0"/>
              </a:spcAft>
              <a:buSzPts val="3000"/>
              <a:buChar char="●"/>
              <a:defRPr sz="3000"/>
            </a:lvl4pPr>
            <a:lvl5pPr marL="2286000" lvl="4" indent="-419100">
              <a:spcBef>
                <a:spcPts val="4000"/>
              </a:spcBef>
              <a:spcAft>
                <a:spcPts val="0"/>
              </a:spcAft>
              <a:buSzPts val="3000"/>
              <a:buChar char="○"/>
              <a:defRPr sz="3000"/>
            </a:lvl5pPr>
            <a:lvl6pPr marL="2743200" lvl="5" indent="-419100">
              <a:spcBef>
                <a:spcPts val="4000"/>
              </a:spcBef>
              <a:spcAft>
                <a:spcPts val="0"/>
              </a:spcAft>
              <a:buSzPts val="3000"/>
              <a:buChar char="■"/>
              <a:defRPr sz="3000"/>
            </a:lvl6pPr>
            <a:lvl7pPr marL="3200400" lvl="6" indent="-419100">
              <a:spcBef>
                <a:spcPts val="4000"/>
              </a:spcBef>
              <a:spcAft>
                <a:spcPts val="0"/>
              </a:spcAft>
              <a:buSzPts val="3000"/>
              <a:buChar char="●"/>
              <a:defRPr sz="3000"/>
            </a:lvl7pPr>
            <a:lvl8pPr marL="3657600" lvl="7" indent="-419100">
              <a:spcBef>
                <a:spcPts val="4000"/>
              </a:spcBef>
              <a:spcAft>
                <a:spcPts val="0"/>
              </a:spcAft>
              <a:buSzPts val="3000"/>
              <a:buChar char="○"/>
              <a:defRPr sz="3000"/>
            </a:lvl8pPr>
            <a:lvl9pPr marL="4114800" lvl="8" indent="-419100">
              <a:spcBef>
                <a:spcPts val="4000"/>
              </a:spcBef>
              <a:spcAft>
                <a:spcPts val="4000"/>
              </a:spcAft>
              <a:buSzPts val="3000"/>
              <a:buChar char="■"/>
              <a:defRPr sz="3000"/>
            </a:lvl9pPr>
          </a:lstStyle>
          <a:p>
            <a:endParaRPr/>
          </a:p>
        </p:txBody>
      </p:sp>
      <p:sp>
        <p:nvSpPr>
          <p:cNvPr id="31" name="Google Shape;31;p7"/>
          <p:cNvSpPr txBox="1">
            <a:spLocks noGrp="1"/>
          </p:cNvSpPr>
          <p:nvPr>
            <p:ph type="sldNum" idx="12"/>
          </p:nvPr>
        </p:nvSpPr>
        <p:spPr>
          <a:xfrm>
            <a:off x="14120763" y="19542333"/>
            <a:ext cx="914400" cy="1649400"/>
          </a:xfrm>
          <a:prstGeom prst="rect">
            <a:avLst/>
          </a:prstGeom>
        </p:spPr>
        <p:txBody>
          <a:bodyPr spcFirstLastPara="1" wrap="square" lIns="233950" tIns="233950" rIns="233950" bIns="23395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817083" y="1886462"/>
            <a:ext cx="10613100" cy="17143200"/>
          </a:xfrm>
          <a:prstGeom prst="rect">
            <a:avLst/>
          </a:prstGeom>
        </p:spPr>
        <p:txBody>
          <a:bodyPr spcFirstLastPara="1" wrap="square" lIns="233950" tIns="233950" rIns="233950" bIns="233950" anchor="ctr" anchorCtr="0">
            <a:noAutofit/>
          </a:bodyPr>
          <a:lstStyle>
            <a:lvl1pPr lvl="0">
              <a:spcBef>
                <a:spcPts val="0"/>
              </a:spcBef>
              <a:spcAft>
                <a:spcPts val="0"/>
              </a:spcAft>
              <a:buSzPts val="12300"/>
              <a:buNone/>
              <a:defRPr sz="12300"/>
            </a:lvl1pPr>
            <a:lvl2pPr lvl="1">
              <a:spcBef>
                <a:spcPts val="0"/>
              </a:spcBef>
              <a:spcAft>
                <a:spcPts val="0"/>
              </a:spcAft>
              <a:buSzPts val="12300"/>
              <a:buNone/>
              <a:defRPr sz="12300"/>
            </a:lvl2pPr>
            <a:lvl3pPr lvl="2">
              <a:spcBef>
                <a:spcPts val="0"/>
              </a:spcBef>
              <a:spcAft>
                <a:spcPts val="0"/>
              </a:spcAft>
              <a:buSzPts val="12300"/>
              <a:buNone/>
              <a:defRPr sz="12300"/>
            </a:lvl3pPr>
            <a:lvl4pPr lvl="3">
              <a:spcBef>
                <a:spcPts val="0"/>
              </a:spcBef>
              <a:spcAft>
                <a:spcPts val="0"/>
              </a:spcAft>
              <a:buSzPts val="12300"/>
              <a:buNone/>
              <a:defRPr sz="12300"/>
            </a:lvl4pPr>
            <a:lvl5pPr lvl="4">
              <a:spcBef>
                <a:spcPts val="0"/>
              </a:spcBef>
              <a:spcAft>
                <a:spcPts val="0"/>
              </a:spcAft>
              <a:buSzPts val="12300"/>
              <a:buNone/>
              <a:defRPr sz="12300"/>
            </a:lvl5pPr>
            <a:lvl6pPr lvl="5">
              <a:spcBef>
                <a:spcPts val="0"/>
              </a:spcBef>
              <a:spcAft>
                <a:spcPts val="0"/>
              </a:spcAft>
              <a:buSzPts val="12300"/>
              <a:buNone/>
              <a:defRPr sz="12300"/>
            </a:lvl6pPr>
            <a:lvl7pPr lvl="6">
              <a:spcBef>
                <a:spcPts val="0"/>
              </a:spcBef>
              <a:spcAft>
                <a:spcPts val="0"/>
              </a:spcAft>
              <a:buSzPts val="12300"/>
              <a:buNone/>
              <a:defRPr sz="12300"/>
            </a:lvl7pPr>
            <a:lvl8pPr lvl="7">
              <a:spcBef>
                <a:spcPts val="0"/>
              </a:spcBef>
              <a:spcAft>
                <a:spcPts val="0"/>
              </a:spcAft>
              <a:buSzPts val="12300"/>
              <a:buNone/>
              <a:defRPr sz="12300"/>
            </a:lvl8pPr>
            <a:lvl9pPr lvl="8">
              <a:spcBef>
                <a:spcPts val="0"/>
              </a:spcBef>
              <a:spcAft>
                <a:spcPts val="0"/>
              </a:spcAft>
              <a:buSzPts val="12300"/>
              <a:buNone/>
              <a:defRPr sz="12300"/>
            </a:lvl9pPr>
          </a:lstStyle>
          <a:p>
            <a:endParaRPr/>
          </a:p>
        </p:txBody>
      </p:sp>
      <p:sp>
        <p:nvSpPr>
          <p:cNvPr id="34" name="Google Shape;34;p8"/>
          <p:cNvSpPr txBox="1">
            <a:spLocks noGrp="1"/>
          </p:cNvSpPr>
          <p:nvPr>
            <p:ph type="sldNum" idx="12"/>
          </p:nvPr>
        </p:nvSpPr>
        <p:spPr>
          <a:xfrm>
            <a:off x="14120763" y="19542333"/>
            <a:ext cx="914400" cy="1649400"/>
          </a:xfrm>
          <a:prstGeom prst="rect">
            <a:avLst/>
          </a:prstGeom>
        </p:spPr>
        <p:txBody>
          <a:bodyPr spcFirstLastPara="1" wrap="square" lIns="233950" tIns="233950" rIns="233950" bIns="23395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7620000" y="-524"/>
            <a:ext cx="7620000" cy="21555000"/>
          </a:xfrm>
          <a:prstGeom prst="rect">
            <a:avLst/>
          </a:prstGeom>
          <a:solidFill>
            <a:schemeClr val="lt2"/>
          </a:solidFill>
          <a:ln>
            <a:noFill/>
          </a:ln>
        </p:spPr>
        <p:txBody>
          <a:bodyPr spcFirstLastPara="1" wrap="square" lIns="233950" tIns="233950" rIns="233950" bIns="233950"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442500" y="5167917"/>
            <a:ext cx="6741900" cy="6211800"/>
          </a:xfrm>
          <a:prstGeom prst="rect">
            <a:avLst/>
          </a:prstGeom>
        </p:spPr>
        <p:txBody>
          <a:bodyPr spcFirstLastPara="1" wrap="square" lIns="233950" tIns="233950" rIns="233950" bIns="233950" anchor="b" anchorCtr="0">
            <a:noAutofit/>
          </a:bodyPr>
          <a:lstStyle>
            <a:lvl1pPr lvl="0" algn="ctr">
              <a:spcBef>
                <a:spcPts val="0"/>
              </a:spcBef>
              <a:spcAft>
                <a:spcPts val="0"/>
              </a:spcAft>
              <a:buSzPts val="10700"/>
              <a:buNone/>
              <a:defRPr sz="10700"/>
            </a:lvl1pPr>
            <a:lvl2pPr lvl="1" algn="ctr">
              <a:spcBef>
                <a:spcPts val="0"/>
              </a:spcBef>
              <a:spcAft>
                <a:spcPts val="0"/>
              </a:spcAft>
              <a:buSzPts val="10700"/>
              <a:buNone/>
              <a:defRPr sz="10700"/>
            </a:lvl2pPr>
            <a:lvl3pPr lvl="2" algn="ctr">
              <a:spcBef>
                <a:spcPts val="0"/>
              </a:spcBef>
              <a:spcAft>
                <a:spcPts val="0"/>
              </a:spcAft>
              <a:buSzPts val="10700"/>
              <a:buNone/>
              <a:defRPr sz="10700"/>
            </a:lvl3pPr>
            <a:lvl4pPr lvl="3" algn="ctr">
              <a:spcBef>
                <a:spcPts val="0"/>
              </a:spcBef>
              <a:spcAft>
                <a:spcPts val="0"/>
              </a:spcAft>
              <a:buSzPts val="10700"/>
              <a:buNone/>
              <a:defRPr sz="10700"/>
            </a:lvl4pPr>
            <a:lvl5pPr lvl="4" algn="ctr">
              <a:spcBef>
                <a:spcPts val="0"/>
              </a:spcBef>
              <a:spcAft>
                <a:spcPts val="0"/>
              </a:spcAft>
              <a:buSzPts val="10700"/>
              <a:buNone/>
              <a:defRPr sz="10700"/>
            </a:lvl5pPr>
            <a:lvl6pPr lvl="5" algn="ctr">
              <a:spcBef>
                <a:spcPts val="0"/>
              </a:spcBef>
              <a:spcAft>
                <a:spcPts val="0"/>
              </a:spcAft>
              <a:buSzPts val="10700"/>
              <a:buNone/>
              <a:defRPr sz="10700"/>
            </a:lvl6pPr>
            <a:lvl7pPr lvl="6" algn="ctr">
              <a:spcBef>
                <a:spcPts val="0"/>
              </a:spcBef>
              <a:spcAft>
                <a:spcPts val="0"/>
              </a:spcAft>
              <a:buSzPts val="10700"/>
              <a:buNone/>
              <a:defRPr sz="10700"/>
            </a:lvl7pPr>
            <a:lvl8pPr lvl="7" algn="ctr">
              <a:spcBef>
                <a:spcPts val="0"/>
              </a:spcBef>
              <a:spcAft>
                <a:spcPts val="0"/>
              </a:spcAft>
              <a:buSzPts val="10700"/>
              <a:buNone/>
              <a:defRPr sz="10700"/>
            </a:lvl8pPr>
            <a:lvl9pPr lvl="8" algn="ctr">
              <a:spcBef>
                <a:spcPts val="0"/>
              </a:spcBef>
              <a:spcAft>
                <a:spcPts val="0"/>
              </a:spcAft>
              <a:buSzPts val="10700"/>
              <a:buNone/>
              <a:defRPr sz="10700"/>
            </a:lvl9pPr>
          </a:lstStyle>
          <a:p>
            <a:endParaRPr/>
          </a:p>
        </p:txBody>
      </p:sp>
      <p:sp>
        <p:nvSpPr>
          <p:cNvPr id="38" name="Google Shape;38;p9"/>
          <p:cNvSpPr txBox="1">
            <a:spLocks noGrp="1"/>
          </p:cNvSpPr>
          <p:nvPr>
            <p:ph type="subTitle" idx="1"/>
          </p:nvPr>
        </p:nvSpPr>
        <p:spPr>
          <a:xfrm>
            <a:off x="442500" y="11746961"/>
            <a:ext cx="6741900" cy="5175900"/>
          </a:xfrm>
          <a:prstGeom prst="rect">
            <a:avLst/>
          </a:prstGeom>
        </p:spPr>
        <p:txBody>
          <a:bodyPr spcFirstLastPara="1" wrap="square" lIns="233950" tIns="233950" rIns="233950" bIns="233950" anchor="t" anchorCtr="0">
            <a:noAutofit/>
          </a:bodyPr>
          <a:lstStyle>
            <a:lvl1pPr lvl="0" algn="ctr">
              <a:lnSpc>
                <a:spcPct val="100000"/>
              </a:lnSpc>
              <a:spcBef>
                <a:spcPts val="0"/>
              </a:spcBef>
              <a:spcAft>
                <a:spcPts val="0"/>
              </a:spcAft>
              <a:buSzPts val="5400"/>
              <a:buNone/>
              <a:defRPr sz="5400"/>
            </a:lvl1pPr>
            <a:lvl2pPr lvl="1" algn="ctr">
              <a:lnSpc>
                <a:spcPct val="100000"/>
              </a:lnSpc>
              <a:spcBef>
                <a:spcPts val="0"/>
              </a:spcBef>
              <a:spcAft>
                <a:spcPts val="0"/>
              </a:spcAft>
              <a:buSzPts val="5400"/>
              <a:buNone/>
              <a:defRPr sz="5400"/>
            </a:lvl2pPr>
            <a:lvl3pPr lvl="2" algn="ctr">
              <a:lnSpc>
                <a:spcPct val="100000"/>
              </a:lnSpc>
              <a:spcBef>
                <a:spcPts val="0"/>
              </a:spcBef>
              <a:spcAft>
                <a:spcPts val="0"/>
              </a:spcAft>
              <a:buSzPts val="5400"/>
              <a:buNone/>
              <a:defRPr sz="5400"/>
            </a:lvl3pPr>
            <a:lvl4pPr lvl="3" algn="ctr">
              <a:lnSpc>
                <a:spcPct val="100000"/>
              </a:lnSpc>
              <a:spcBef>
                <a:spcPts val="0"/>
              </a:spcBef>
              <a:spcAft>
                <a:spcPts val="0"/>
              </a:spcAft>
              <a:buSzPts val="5400"/>
              <a:buNone/>
              <a:defRPr sz="5400"/>
            </a:lvl4pPr>
            <a:lvl5pPr lvl="4" algn="ctr">
              <a:lnSpc>
                <a:spcPct val="100000"/>
              </a:lnSpc>
              <a:spcBef>
                <a:spcPts val="0"/>
              </a:spcBef>
              <a:spcAft>
                <a:spcPts val="0"/>
              </a:spcAft>
              <a:buSzPts val="5400"/>
              <a:buNone/>
              <a:defRPr sz="5400"/>
            </a:lvl5pPr>
            <a:lvl6pPr lvl="5" algn="ctr">
              <a:lnSpc>
                <a:spcPct val="100000"/>
              </a:lnSpc>
              <a:spcBef>
                <a:spcPts val="0"/>
              </a:spcBef>
              <a:spcAft>
                <a:spcPts val="0"/>
              </a:spcAft>
              <a:buSzPts val="5400"/>
              <a:buNone/>
              <a:defRPr sz="5400"/>
            </a:lvl6pPr>
            <a:lvl7pPr lvl="6" algn="ctr">
              <a:lnSpc>
                <a:spcPct val="100000"/>
              </a:lnSpc>
              <a:spcBef>
                <a:spcPts val="0"/>
              </a:spcBef>
              <a:spcAft>
                <a:spcPts val="0"/>
              </a:spcAft>
              <a:buSzPts val="5400"/>
              <a:buNone/>
              <a:defRPr sz="5400"/>
            </a:lvl7pPr>
            <a:lvl8pPr lvl="7" algn="ctr">
              <a:lnSpc>
                <a:spcPct val="100000"/>
              </a:lnSpc>
              <a:spcBef>
                <a:spcPts val="0"/>
              </a:spcBef>
              <a:spcAft>
                <a:spcPts val="0"/>
              </a:spcAft>
              <a:buSzPts val="5400"/>
              <a:buNone/>
              <a:defRPr sz="5400"/>
            </a:lvl8pPr>
            <a:lvl9pPr lvl="8" algn="ctr">
              <a:lnSpc>
                <a:spcPct val="100000"/>
              </a:lnSpc>
              <a:spcBef>
                <a:spcPts val="0"/>
              </a:spcBef>
              <a:spcAft>
                <a:spcPts val="0"/>
              </a:spcAft>
              <a:buSzPts val="5400"/>
              <a:buNone/>
              <a:defRPr sz="5400"/>
            </a:lvl9pPr>
          </a:lstStyle>
          <a:p>
            <a:endParaRPr/>
          </a:p>
        </p:txBody>
      </p:sp>
      <p:sp>
        <p:nvSpPr>
          <p:cNvPr id="39" name="Google Shape;39;p9"/>
          <p:cNvSpPr txBox="1">
            <a:spLocks noGrp="1"/>
          </p:cNvSpPr>
          <p:nvPr>
            <p:ph type="body" idx="2"/>
          </p:nvPr>
        </p:nvSpPr>
        <p:spPr>
          <a:xfrm>
            <a:off x="8232500" y="3034411"/>
            <a:ext cx="6394800" cy="15485400"/>
          </a:xfrm>
          <a:prstGeom prst="rect">
            <a:avLst/>
          </a:prstGeom>
        </p:spPr>
        <p:txBody>
          <a:bodyPr spcFirstLastPara="1" wrap="square" lIns="233950" tIns="233950" rIns="233950" bIns="233950" anchor="ctr" anchorCtr="0">
            <a:noAutofit/>
          </a:bodyPr>
          <a:lstStyle>
            <a:lvl1pPr marL="457200" lvl="0" indent="-520700">
              <a:spcBef>
                <a:spcPts val="0"/>
              </a:spcBef>
              <a:spcAft>
                <a:spcPts val="0"/>
              </a:spcAft>
              <a:buSzPts val="4600"/>
              <a:buChar char="●"/>
              <a:defRPr/>
            </a:lvl1pPr>
            <a:lvl2pPr marL="914400" lvl="1" indent="-457200">
              <a:spcBef>
                <a:spcPts val="4000"/>
              </a:spcBef>
              <a:spcAft>
                <a:spcPts val="0"/>
              </a:spcAft>
              <a:buSzPts val="3600"/>
              <a:buChar char="○"/>
              <a:defRPr/>
            </a:lvl2pPr>
            <a:lvl3pPr marL="1371600" lvl="2" indent="-457200">
              <a:spcBef>
                <a:spcPts val="4000"/>
              </a:spcBef>
              <a:spcAft>
                <a:spcPts val="0"/>
              </a:spcAft>
              <a:buSzPts val="3600"/>
              <a:buChar char="■"/>
              <a:defRPr/>
            </a:lvl3pPr>
            <a:lvl4pPr marL="1828800" lvl="3" indent="-457200">
              <a:spcBef>
                <a:spcPts val="4000"/>
              </a:spcBef>
              <a:spcAft>
                <a:spcPts val="0"/>
              </a:spcAft>
              <a:buSzPts val="3600"/>
              <a:buChar char="●"/>
              <a:defRPr/>
            </a:lvl4pPr>
            <a:lvl5pPr marL="2286000" lvl="4" indent="-457200">
              <a:spcBef>
                <a:spcPts val="4000"/>
              </a:spcBef>
              <a:spcAft>
                <a:spcPts val="0"/>
              </a:spcAft>
              <a:buSzPts val="3600"/>
              <a:buChar char="○"/>
              <a:defRPr/>
            </a:lvl5pPr>
            <a:lvl6pPr marL="2743200" lvl="5" indent="-457200">
              <a:spcBef>
                <a:spcPts val="4000"/>
              </a:spcBef>
              <a:spcAft>
                <a:spcPts val="0"/>
              </a:spcAft>
              <a:buSzPts val="3600"/>
              <a:buChar char="■"/>
              <a:defRPr/>
            </a:lvl6pPr>
            <a:lvl7pPr marL="3200400" lvl="6" indent="-457200">
              <a:spcBef>
                <a:spcPts val="4000"/>
              </a:spcBef>
              <a:spcAft>
                <a:spcPts val="0"/>
              </a:spcAft>
              <a:buSzPts val="3600"/>
              <a:buChar char="●"/>
              <a:defRPr/>
            </a:lvl7pPr>
            <a:lvl8pPr marL="3657600" lvl="7" indent="-457200">
              <a:spcBef>
                <a:spcPts val="4000"/>
              </a:spcBef>
              <a:spcAft>
                <a:spcPts val="0"/>
              </a:spcAft>
              <a:buSzPts val="3600"/>
              <a:buChar char="○"/>
              <a:defRPr/>
            </a:lvl8pPr>
            <a:lvl9pPr marL="4114800" lvl="8" indent="-457200">
              <a:spcBef>
                <a:spcPts val="4000"/>
              </a:spcBef>
              <a:spcAft>
                <a:spcPts val="4000"/>
              </a:spcAft>
              <a:buSzPts val="3600"/>
              <a:buChar char="■"/>
              <a:defRPr/>
            </a:lvl9pPr>
          </a:lstStyle>
          <a:p>
            <a:endParaRPr/>
          </a:p>
        </p:txBody>
      </p:sp>
      <p:sp>
        <p:nvSpPr>
          <p:cNvPr id="40" name="Google Shape;40;p9"/>
          <p:cNvSpPr txBox="1">
            <a:spLocks noGrp="1"/>
          </p:cNvSpPr>
          <p:nvPr>
            <p:ph type="sldNum" idx="12"/>
          </p:nvPr>
        </p:nvSpPr>
        <p:spPr>
          <a:xfrm>
            <a:off x="14120763" y="19542333"/>
            <a:ext cx="914400" cy="1649400"/>
          </a:xfrm>
          <a:prstGeom prst="rect">
            <a:avLst/>
          </a:prstGeom>
        </p:spPr>
        <p:txBody>
          <a:bodyPr spcFirstLastPara="1" wrap="square" lIns="233950" tIns="233950" rIns="233950" bIns="23395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519500" y="17729243"/>
            <a:ext cx="9997800" cy="2535900"/>
          </a:xfrm>
          <a:prstGeom prst="rect">
            <a:avLst/>
          </a:prstGeom>
        </p:spPr>
        <p:txBody>
          <a:bodyPr spcFirstLastPara="1" wrap="square" lIns="233950" tIns="233950" rIns="233950" bIns="233950" anchor="ctr" anchorCtr="0">
            <a:noAutofit/>
          </a:bodyPr>
          <a:lstStyle>
            <a:lvl1pPr marL="457200" lvl="0" indent="-228600">
              <a:lnSpc>
                <a:spcPct val="100000"/>
              </a:lnSpc>
              <a:spcBef>
                <a:spcPts val="0"/>
              </a:spcBef>
              <a:spcAft>
                <a:spcPts val="0"/>
              </a:spcAft>
              <a:buSzPts val="4600"/>
              <a:buNone/>
              <a:defRPr/>
            </a:lvl1pPr>
          </a:lstStyle>
          <a:p>
            <a:endParaRPr/>
          </a:p>
        </p:txBody>
      </p:sp>
      <p:sp>
        <p:nvSpPr>
          <p:cNvPr id="43" name="Google Shape;43;p10"/>
          <p:cNvSpPr txBox="1">
            <a:spLocks noGrp="1"/>
          </p:cNvSpPr>
          <p:nvPr>
            <p:ph type="sldNum" idx="12"/>
          </p:nvPr>
        </p:nvSpPr>
        <p:spPr>
          <a:xfrm>
            <a:off x="14120763" y="19542333"/>
            <a:ext cx="914400" cy="1649400"/>
          </a:xfrm>
          <a:prstGeom prst="rect">
            <a:avLst/>
          </a:prstGeom>
        </p:spPr>
        <p:txBody>
          <a:bodyPr spcFirstLastPara="1" wrap="square" lIns="233950" tIns="233950" rIns="233950" bIns="23395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519500" y="4635483"/>
            <a:ext cx="14201100" cy="8228400"/>
          </a:xfrm>
          <a:prstGeom prst="rect">
            <a:avLst/>
          </a:prstGeom>
        </p:spPr>
        <p:txBody>
          <a:bodyPr spcFirstLastPara="1" wrap="square" lIns="233950" tIns="233950" rIns="233950" bIns="233950" anchor="b" anchorCtr="0">
            <a:noAutofit/>
          </a:bodyPr>
          <a:lstStyle>
            <a:lvl1pPr lvl="0" algn="ctr">
              <a:spcBef>
                <a:spcPts val="0"/>
              </a:spcBef>
              <a:spcAft>
                <a:spcPts val="0"/>
              </a:spcAft>
              <a:buSzPts val="30600"/>
              <a:buNone/>
              <a:defRPr sz="30600"/>
            </a:lvl1pPr>
            <a:lvl2pPr lvl="1" algn="ctr">
              <a:spcBef>
                <a:spcPts val="0"/>
              </a:spcBef>
              <a:spcAft>
                <a:spcPts val="0"/>
              </a:spcAft>
              <a:buSzPts val="30600"/>
              <a:buNone/>
              <a:defRPr sz="30600"/>
            </a:lvl2pPr>
            <a:lvl3pPr lvl="2" algn="ctr">
              <a:spcBef>
                <a:spcPts val="0"/>
              </a:spcBef>
              <a:spcAft>
                <a:spcPts val="0"/>
              </a:spcAft>
              <a:buSzPts val="30600"/>
              <a:buNone/>
              <a:defRPr sz="30600"/>
            </a:lvl3pPr>
            <a:lvl4pPr lvl="3" algn="ctr">
              <a:spcBef>
                <a:spcPts val="0"/>
              </a:spcBef>
              <a:spcAft>
                <a:spcPts val="0"/>
              </a:spcAft>
              <a:buSzPts val="30600"/>
              <a:buNone/>
              <a:defRPr sz="30600"/>
            </a:lvl4pPr>
            <a:lvl5pPr lvl="4" algn="ctr">
              <a:spcBef>
                <a:spcPts val="0"/>
              </a:spcBef>
              <a:spcAft>
                <a:spcPts val="0"/>
              </a:spcAft>
              <a:buSzPts val="30600"/>
              <a:buNone/>
              <a:defRPr sz="30600"/>
            </a:lvl5pPr>
            <a:lvl6pPr lvl="5" algn="ctr">
              <a:spcBef>
                <a:spcPts val="0"/>
              </a:spcBef>
              <a:spcAft>
                <a:spcPts val="0"/>
              </a:spcAft>
              <a:buSzPts val="30600"/>
              <a:buNone/>
              <a:defRPr sz="30600"/>
            </a:lvl6pPr>
            <a:lvl7pPr lvl="6" algn="ctr">
              <a:spcBef>
                <a:spcPts val="0"/>
              </a:spcBef>
              <a:spcAft>
                <a:spcPts val="0"/>
              </a:spcAft>
              <a:buSzPts val="30600"/>
              <a:buNone/>
              <a:defRPr sz="30600"/>
            </a:lvl7pPr>
            <a:lvl8pPr lvl="7" algn="ctr">
              <a:spcBef>
                <a:spcPts val="0"/>
              </a:spcBef>
              <a:spcAft>
                <a:spcPts val="0"/>
              </a:spcAft>
              <a:buSzPts val="30600"/>
              <a:buNone/>
              <a:defRPr sz="30600"/>
            </a:lvl8pPr>
            <a:lvl9pPr lvl="8" algn="ctr">
              <a:spcBef>
                <a:spcPts val="0"/>
              </a:spcBef>
              <a:spcAft>
                <a:spcPts val="0"/>
              </a:spcAft>
              <a:buSzPts val="30600"/>
              <a:buNone/>
              <a:defRPr sz="30600"/>
            </a:lvl9pPr>
          </a:lstStyle>
          <a:p>
            <a:r>
              <a:t>xx%</a:t>
            </a:r>
          </a:p>
        </p:txBody>
      </p:sp>
      <p:sp>
        <p:nvSpPr>
          <p:cNvPr id="46" name="Google Shape;46;p11"/>
          <p:cNvSpPr txBox="1">
            <a:spLocks noGrp="1"/>
          </p:cNvSpPr>
          <p:nvPr>
            <p:ph type="body" idx="1"/>
          </p:nvPr>
        </p:nvSpPr>
        <p:spPr>
          <a:xfrm>
            <a:off x="519500" y="13210158"/>
            <a:ext cx="14201100" cy="5451000"/>
          </a:xfrm>
          <a:prstGeom prst="rect">
            <a:avLst/>
          </a:prstGeom>
        </p:spPr>
        <p:txBody>
          <a:bodyPr spcFirstLastPara="1" wrap="square" lIns="233950" tIns="233950" rIns="233950" bIns="233950" anchor="t" anchorCtr="0">
            <a:noAutofit/>
          </a:bodyPr>
          <a:lstStyle>
            <a:lvl1pPr marL="457200" lvl="0" indent="-520700" algn="ctr">
              <a:spcBef>
                <a:spcPts val="0"/>
              </a:spcBef>
              <a:spcAft>
                <a:spcPts val="0"/>
              </a:spcAft>
              <a:buSzPts val="4600"/>
              <a:buChar char="●"/>
              <a:defRPr/>
            </a:lvl1pPr>
            <a:lvl2pPr marL="914400" lvl="1" indent="-457200" algn="ctr">
              <a:spcBef>
                <a:spcPts val="4000"/>
              </a:spcBef>
              <a:spcAft>
                <a:spcPts val="0"/>
              </a:spcAft>
              <a:buSzPts val="3600"/>
              <a:buChar char="○"/>
              <a:defRPr/>
            </a:lvl2pPr>
            <a:lvl3pPr marL="1371600" lvl="2" indent="-457200" algn="ctr">
              <a:spcBef>
                <a:spcPts val="4000"/>
              </a:spcBef>
              <a:spcAft>
                <a:spcPts val="0"/>
              </a:spcAft>
              <a:buSzPts val="3600"/>
              <a:buChar char="■"/>
              <a:defRPr/>
            </a:lvl3pPr>
            <a:lvl4pPr marL="1828800" lvl="3" indent="-457200" algn="ctr">
              <a:spcBef>
                <a:spcPts val="4000"/>
              </a:spcBef>
              <a:spcAft>
                <a:spcPts val="0"/>
              </a:spcAft>
              <a:buSzPts val="3600"/>
              <a:buChar char="●"/>
              <a:defRPr/>
            </a:lvl4pPr>
            <a:lvl5pPr marL="2286000" lvl="4" indent="-457200" algn="ctr">
              <a:spcBef>
                <a:spcPts val="4000"/>
              </a:spcBef>
              <a:spcAft>
                <a:spcPts val="0"/>
              </a:spcAft>
              <a:buSzPts val="3600"/>
              <a:buChar char="○"/>
              <a:defRPr/>
            </a:lvl5pPr>
            <a:lvl6pPr marL="2743200" lvl="5" indent="-457200" algn="ctr">
              <a:spcBef>
                <a:spcPts val="4000"/>
              </a:spcBef>
              <a:spcAft>
                <a:spcPts val="0"/>
              </a:spcAft>
              <a:buSzPts val="3600"/>
              <a:buChar char="■"/>
              <a:defRPr/>
            </a:lvl6pPr>
            <a:lvl7pPr marL="3200400" lvl="6" indent="-457200" algn="ctr">
              <a:spcBef>
                <a:spcPts val="4000"/>
              </a:spcBef>
              <a:spcAft>
                <a:spcPts val="0"/>
              </a:spcAft>
              <a:buSzPts val="3600"/>
              <a:buChar char="●"/>
              <a:defRPr/>
            </a:lvl7pPr>
            <a:lvl8pPr marL="3657600" lvl="7" indent="-457200" algn="ctr">
              <a:spcBef>
                <a:spcPts val="4000"/>
              </a:spcBef>
              <a:spcAft>
                <a:spcPts val="0"/>
              </a:spcAft>
              <a:buSzPts val="3600"/>
              <a:buChar char="○"/>
              <a:defRPr/>
            </a:lvl8pPr>
            <a:lvl9pPr marL="4114800" lvl="8" indent="-457200" algn="ctr">
              <a:spcBef>
                <a:spcPts val="4000"/>
              </a:spcBef>
              <a:spcAft>
                <a:spcPts val="4000"/>
              </a:spcAft>
              <a:buSzPts val="3600"/>
              <a:buChar char="■"/>
              <a:defRPr/>
            </a:lvl9pPr>
          </a:lstStyle>
          <a:p>
            <a:endParaRPr/>
          </a:p>
        </p:txBody>
      </p:sp>
      <p:sp>
        <p:nvSpPr>
          <p:cNvPr id="47" name="Google Shape;47;p11"/>
          <p:cNvSpPr txBox="1">
            <a:spLocks noGrp="1"/>
          </p:cNvSpPr>
          <p:nvPr>
            <p:ph type="sldNum" idx="12"/>
          </p:nvPr>
        </p:nvSpPr>
        <p:spPr>
          <a:xfrm>
            <a:off x="14120763" y="19542333"/>
            <a:ext cx="914400" cy="1649400"/>
          </a:xfrm>
          <a:prstGeom prst="rect">
            <a:avLst/>
          </a:prstGeom>
        </p:spPr>
        <p:txBody>
          <a:bodyPr spcFirstLastPara="1" wrap="square" lIns="233950" tIns="233950" rIns="233950" bIns="23395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14120763" y="19542333"/>
            <a:ext cx="914400" cy="1649400"/>
          </a:xfrm>
          <a:prstGeom prst="rect">
            <a:avLst/>
          </a:prstGeom>
        </p:spPr>
        <p:txBody>
          <a:bodyPr spcFirstLastPara="1" wrap="square" lIns="233950" tIns="233950" rIns="233950" bIns="23395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519500" y="1864984"/>
            <a:ext cx="14201100" cy="2400600"/>
          </a:xfrm>
          <a:prstGeom prst="rect">
            <a:avLst/>
          </a:prstGeom>
          <a:noFill/>
          <a:ln>
            <a:noFill/>
          </a:ln>
        </p:spPr>
        <p:txBody>
          <a:bodyPr spcFirstLastPara="1" wrap="square" lIns="233950" tIns="233950" rIns="233950" bIns="233950" anchor="t" anchorCtr="0">
            <a:noAutofit/>
          </a:bodyPr>
          <a:lstStyle>
            <a:lvl1pPr lvl="0">
              <a:spcBef>
                <a:spcPts val="0"/>
              </a:spcBef>
              <a:spcAft>
                <a:spcPts val="0"/>
              </a:spcAft>
              <a:buClr>
                <a:schemeClr val="dk1"/>
              </a:buClr>
              <a:buSzPts val="7300"/>
              <a:buNone/>
              <a:defRPr sz="7300">
                <a:solidFill>
                  <a:schemeClr val="dk1"/>
                </a:solidFill>
              </a:defRPr>
            </a:lvl1pPr>
            <a:lvl2pPr lvl="1">
              <a:spcBef>
                <a:spcPts val="0"/>
              </a:spcBef>
              <a:spcAft>
                <a:spcPts val="0"/>
              </a:spcAft>
              <a:buClr>
                <a:schemeClr val="dk1"/>
              </a:buClr>
              <a:buSzPts val="7300"/>
              <a:buNone/>
              <a:defRPr sz="7300">
                <a:solidFill>
                  <a:schemeClr val="dk1"/>
                </a:solidFill>
              </a:defRPr>
            </a:lvl2pPr>
            <a:lvl3pPr lvl="2">
              <a:spcBef>
                <a:spcPts val="0"/>
              </a:spcBef>
              <a:spcAft>
                <a:spcPts val="0"/>
              </a:spcAft>
              <a:buClr>
                <a:schemeClr val="dk1"/>
              </a:buClr>
              <a:buSzPts val="7300"/>
              <a:buNone/>
              <a:defRPr sz="7300">
                <a:solidFill>
                  <a:schemeClr val="dk1"/>
                </a:solidFill>
              </a:defRPr>
            </a:lvl3pPr>
            <a:lvl4pPr lvl="3">
              <a:spcBef>
                <a:spcPts val="0"/>
              </a:spcBef>
              <a:spcAft>
                <a:spcPts val="0"/>
              </a:spcAft>
              <a:buClr>
                <a:schemeClr val="dk1"/>
              </a:buClr>
              <a:buSzPts val="7300"/>
              <a:buNone/>
              <a:defRPr sz="7300">
                <a:solidFill>
                  <a:schemeClr val="dk1"/>
                </a:solidFill>
              </a:defRPr>
            </a:lvl4pPr>
            <a:lvl5pPr lvl="4">
              <a:spcBef>
                <a:spcPts val="0"/>
              </a:spcBef>
              <a:spcAft>
                <a:spcPts val="0"/>
              </a:spcAft>
              <a:buClr>
                <a:schemeClr val="dk1"/>
              </a:buClr>
              <a:buSzPts val="7300"/>
              <a:buNone/>
              <a:defRPr sz="7300">
                <a:solidFill>
                  <a:schemeClr val="dk1"/>
                </a:solidFill>
              </a:defRPr>
            </a:lvl5pPr>
            <a:lvl6pPr lvl="5">
              <a:spcBef>
                <a:spcPts val="0"/>
              </a:spcBef>
              <a:spcAft>
                <a:spcPts val="0"/>
              </a:spcAft>
              <a:buClr>
                <a:schemeClr val="dk1"/>
              </a:buClr>
              <a:buSzPts val="7300"/>
              <a:buNone/>
              <a:defRPr sz="7300">
                <a:solidFill>
                  <a:schemeClr val="dk1"/>
                </a:solidFill>
              </a:defRPr>
            </a:lvl6pPr>
            <a:lvl7pPr lvl="6">
              <a:spcBef>
                <a:spcPts val="0"/>
              </a:spcBef>
              <a:spcAft>
                <a:spcPts val="0"/>
              </a:spcAft>
              <a:buClr>
                <a:schemeClr val="dk1"/>
              </a:buClr>
              <a:buSzPts val="7300"/>
              <a:buNone/>
              <a:defRPr sz="7300">
                <a:solidFill>
                  <a:schemeClr val="dk1"/>
                </a:solidFill>
              </a:defRPr>
            </a:lvl7pPr>
            <a:lvl8pPr lvl="7">
              <a:spcBef>
                <a:spcPts val="0"/>
              </a:spcBef>
              <a:spcAft>
                <a:spcPts val="0"/>
              </a:spcAft>
              <a:buClr>
                <a:schemeClr val="dk1"/>
              </a:buClr>
              <a:buSzPts val="7300"/>
              <a:buNone/>
              <a:defRPr sz="7300">
                <a:solidFill>
                  <a:schemeClr val="dk1"/>
                </a:solidFill>
              </a:defRPr>
            </a:lvl8pPr>
            <a:lvl9pPr lvl="8">
              <a:spcBef>
                <a:spcPts val="0"/>
              </a:spcBef>
              <a:spcAft>
                <a:spcPts val="0"/>
              </a:spcAft>
              <a:buClr>
                <a:schemeClr val="dk1"/>
              </a:buClr>
              <a:buSzPts val="7300"/>
              <a:buNone/>
              <a:defRPr sz="7300">
                <a:solidFill>
                  <a:schemeClr val="dk1"/>
                </a:solidFill>
              </a:defRPr>
            </a:lvl9pPr>
          </a:lstStyle>
          <a:p>
            <a:endParaRPr/>
          </a:p>
        </p:txBody>
      </p:sp>
      <p:sp>
        <p:nvSpPr>
          <p:cNvPr id="7" name="Google Shape;7;p1"/>
          <p:cNvSpPr txBox="1">
            <a:spLocks noGrp="1"/>
          </p:cNvSpPr>
          <p:nvPr>
            <p:ph type="body" idx="1"/>
          </p:nvPr>
        </p:nvSpPr>
        <p:spPr>
          <a:xfrm>
            <a:off x="519500" y="4829724"/>
            <a:ext cx="14201100" cy="14316900"/>
          </a:xfrm>
          <a:prstGeom prst="rect">
            <a:avLst/>
          </a:prstGeom>
          <a:noFill/>
          <a:ln>
            <a:noFill/>
          </a:ln>
        </p:spPr>
        <p:txBody>
          <a:bodyPr spcFirstLastPara="1" wrap="square" lIns="233950" tIns="233950" rIns="233950" bIns="233950" anchor="t" anchorCtr="0">
            <a:noAutofit/>
          </a:bodyPr>
          <a:lstStyle>
            <a:lvl1pPr marL="457200" lvl="0" indent="-520700">
              <a:lnSpc>
                <a:spcPct val="115000"/>
              </a:lnSpc>
              <a:spcBef>
                <a:spcPts val="0"/>
              </a:spcBef>
              <a:spcAft>
                <a:spcPts val="0"/>
              </a:spcAft>
              <a:buClr>
                <a:schemeClr val="dk2"/>
              </a:buClr>
              <a:buSzPts val="4600"/>
              <a:buChar char="●"/>
              <a:defRPr sz="4600">
                <a:solidFill>
                  <a:schemeClr val="dk2"/>
                </a:solidFill>
              </a:defRPr>
            </a:lvl1pPr>
            <a:lvl2pPr marL="914400" lvl="1" indent="-457200">
              <a:lnSpc>
                <a:spcPct val="115000"/>
              </a:lnSpc>
              <a:spcBef>
                <a:spcPts val="4000"/>
              </a:spcBef>
              <a:spcAft>
                <a:spcPts val="0"/>
              </a:spcAft>
              <a:buClr>
                <a:schemeClr val="dk2"/>
              </a:buClr>
              <a:buSzPts val="3600"/>
              <a:buChar char="○"/>
              <a:defRPr sz="3600">
                <a:solidFill>
                  <a:schemeClr val="dk2"/>
                </a:solidFill>
              </a:defRPr>
            </a:lvl2pPr>
            <a:lvl3pPr marL="1371600" lvl="2" indent="-457200">
              <a:lnSpc>
                <a:spcPct val="115000"/>
              </a:lnSpc>
              <a:spcBef>
                <a:spcPts val="4000"/>
              </a:spcBef>
              <a:spcAft>
                <a:spcPts val="0"/>
              </a:spcAft>
              <a:buClr>
                <a:schemeClr val="dk2"/>
              </a:buClr>
              <a:buSzPts val="3600"/>
              <a:buChar char="■"/>
              <a:defRPr sz="3600">
                <a:solidFill>
                  <a:schemeClr val="dk2"/>
                </a:solidFill>
              </a:defRPr>
            </a:lvl3pPr>
            <a:lvl4pPr marL="1828800" lvl="3" indent="-457200">
              <a:lnSpc>
                <a:spcPct val="115000"/>
              </a:lnSpc>
              <a:spcBef>
                <a:spcPts val="4000"/>
              </a:spcBef>
              <a:spcAft>
                <a:spcPts val="0"/>
              </a:spcAft>
              <a:buClr>
                <a:schemeClr val="dk2"/>
              </a:buClr>
              <a:buSzPts val="3600"/>
              <a:buChar char="●"/>
              <a:defRPr sz="3600">
                <a:solidFill>
                  <a:schemeClr val="dk2"/>
                </a:solidFill>
              </a:defRPr>
            </a:lvl4pPr>
            <a:lvl5pPr marL="2286000" lvl="4" indent="-457200">
              <a:lnSpc>
                <a:spcPct val="115000"/>
              </a:lnSpc>
              <a:spcBef>
                <a:spcPts val="4000"/>
              </a:spcBef>
              <a:spcAft>
                <a:spcPts val="0"/>
              </a:spcAft>
              <a:buClr>
                <a:schemeClr val="dk2"/>
              </a:buClr>
              <a:buSzPts val="3600"/>
              <a:buChar char="○"/>
              <a:defRPr sz="3600">
                <a:solidFill>
                  <a:schemeClr val="dk2"/>
                </a:solidFill>
              </a:defRPr>
            </a:lvl5pPr>
            <a:lvl6pPr marL="2743200" lvl="5" indent="-457200">
              <a:lnSpc>
                <a:spcPct val="115000"/>
              </a:lnSpc>
              <a:spcBef>
                <a:spcPts val="4000"/>
              </a:spcBef>
              <a:spcAft>
                <a:spcPts val="0"/>
              </a:spcAft>
              <a:buClr>
                <a:schemeClr val="dk2"/>
              </a:buClr>
              <a:buSzPts val="3600"/>
              <a:buChar char="■"/>
              <a:defRPr sz="3600">
                <a:solidFill>
                  <a:schemeClr val="dk2"/>
                </a:solidFill>
              </a:defRPr>
            </a:lvl6pPr>
            <a:lvl7pPr marL="3200400" lvl="6" indent="-457200">
              <a:lnSpc>
                <a:spcPct val="115000"/>
              </a:lnSpc>
              <a:spcBef>
                <a:spcPts val="4000"/>
              </a:spcBef>
              <a:spcAft>
                <a:spcPts val="0"/>
              </a:spcAft>
              <a:buClr>
                <a:schemeClr val="dk2"/>
              </a:buClr>
              <a:buSzPts val="3600"/>
              <a:buChar char="●"/>
              <a:defRPr sz="3600">
                <a:solidFill>
                  <a:schemeClr val="dk2"/>
                </a:solidFill>
              </a:defRPr>
            </a:lvl7pPr>
            <a:lvl8pPr marL="3657600" lvl="7" indent="-457200">
              <a:lnSpc>
                <a:spcPct val="115000"/>
              </a:lnSpc>
              <a:spcBef>
                <a:spcPts val="4000"/>
              </a:spcBef>
              <a:spcAft>
                <a:spcPts val="0"/>
              </a:spcAft>
              <a:buClr>
                <a:schemeClr val="dk2"/>
              </a:buClr>
              <a:buSzPts val="3600"/>
              <a:buChar char="○"/>
              <a:defRPr sz="3600">
                <a:solidFill>
                  <a:schemeClr val="dk2"/>
                </a:solidFill>
              </a:defRPr>
            </a:lvl8pPr>
            <a:lvl9pPr marL="4114800" lvl="8" indent="-457200">
              <a:lnSpc>
                <a:spcPct val="115000"/>
              </a:lnSpc>
              <a:spcBef>
                <a:spcPts val="4000"/>
              </a:spcBef>
              <a:spcAft>
                <a:spcPts val="4000"/>
              </a:spcAft>
              <a:buClr>
                <a:schemeClr val="dk2"/>
              </a:buClr>
              <a:buSzPts val="3600"/>
              <a:buChar char="■"/>
              <a:defRPr sz="3600">
                <a:solidFill>
                  <a:schemeClr val="dk2"/>
                </a:solidFill>
              </a:defRPr>
            </a:lvl9pPr>
          </a:lstStyle>
          <a:p>
            <a:endParaRPr/>
          </a:p>
        </p:txBody>
      </p:sp>
      <p:sp>
        <p:nvSpPr>
          <p:cNvPr id="8" name="Google Shape;8;p1"/>
          <p:cNvSpPr txBox="1">
            <a:spLocks noGrp="1"/>
          </p:cNvSpPr>
          <p:nvPr>
            <p:ph type="sldNum" idx="12"/>
          </p:nvPr>
        </p:nvSpPr>
        <p:spPr>
          <a:xfrm>
            <a:off x="14120763" y="19542333"/>
            <a:ext cx="914400" cy="1649400"/>
          </a:xfrm>
          <a:prstGeom prst="rect">
            <a:avLst/>
          </a:prstGeom>
          <a:noFill/>
          <a:ln>
            <a:noFill/>
          </a:ln>
        </p:spPr>
        <p:txBody>
          <a:bodyPr spcFirstLastPara="1" wrap="square" lIns="233950" tIns="233950" rIns="233950" bIns="233950" anchor="ctr" anchorCtr="0">
            <a:noAutofit/>
          </a:bodyPr>
          <a:lstStyle>
            <a:lvl1pPr lvl="0" algn="r">
              <a:buNone/>
              <a:defRPr sz="2600">
                <a:solidFill>
                  <a:schemeClr val="dk2"/>
                </a:solidFill>
              </a:defRPr>
            </a:lvl1pPr>
            <a:lvl2pPr lvl="1" algn="r">
              <a:buNone/>
              <a:defRPr sz="2600">
                <a:solidFill>
                  <a:schemeClr val="dk2"/>
                </a:solidFill>
              </a:defRPr>
            </a:lvl2pPr>
            <a:lvl3pPr lvl="2" algn="r">
              <a:buNone/>
              <a:defRPr sz="2600">
                <a:solidFill>
                  <a:schemeClr val="dk2"/>
                </a:solidFill>
              </a:defRPr>
            </a:lvl3pPr>
            <a:lvl4pPr lvl="3" algn="r">
              <a:buNone/>
              <a:defRPr sz="2600">
                <a:solidFill>
                  <a:schemeClr val="dk2"/>
                </a:solidFill>
              </a:defRPr>
            </a:lvl4pPr>
            <a:lvl5pPr lvl="4" algn="r">
              <a:buNone/>
              <a:defRPr sz="2600">
                <a:solidFill>
                  <a:schemeClr val="dk2"/>
                </a:solidFill>
              </a:defRPr>
            </a:lvl5pPr>
            <a:lvl6pPr lvl="5" algn="r">
              <a:buNone/>
              <a:defRPr sz="2600">
                <a:solidFill>
                  <a:schemeClr val="dk2"/>
                </a:solidFill>
              </a:defRPr>
            </a:lvl6pPr>
            <a:lvl7pPr lvl="6" algn="r">
              <a:buNone/>
              <a:defRPr sz="2600">
                <a:solidFill>
                  <a:schemeClr val="dk2"/>
                </a:solidFill>
              </a:defRPr>
            </a:lvl7pPr>
            <a:lvl8pPr lvl="7" algn="r">
              <a:buNone/>
              <a:defRPr sz="2600">
                <a:solidFill>
                  <a:schemeClr val="dk2"/>
                </a:solidFill>
              </a:defRPr>
            </a:lvl8pPr>
            <a:lvl9pPr lvl="8" algn="r">
              <a:buNone/>
              <a:defRPr sz="26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7.jpg"/><Relationship Id="rId3" Type="http://schemas.openxmlformats.org/officeDocument/2006/relationships/image" Target="../media/image2.jpg"/><Relationship Id="rId7" Type="http://schemas.openxmlformats.org/officeDocument/2006/relationships/image" Target="../media/image6.jp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5.jpg"/><Relationship Id="rId5" Type="http://schemas.openxmlformats.org/officeDocument/2006/relationships/image" Target="../media/image4.jpg"/><Relationship Id="rId4" Type="http://schemas.openxmlformats.org/officeDocument/2006/relationships/image" Target="../media/image3.jpg"/></Relationships>
</file>

<file path=ppt/slides/_rels/slide4.xml.rels><?xml version="1.0" encoding="UTF-8" standalone="yes"?>
<Relationships xmlns="http://schemas.openxmlformats.org/package/2006/relationships"><Relationship Id="rId3" Type="http://schemas.openxmlformats.org/officeDocument/2006/relationships/hyperlink" Target="https://studiobinder.com/" TargetMode="External"/><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hyperlink" Target="https://www.studiobinder.com/blo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pic>
        <p:nvPicPr>
          <p:cNvPr id="54" name="Google Shape;54;p13" descr="studiobinder-blog-hero-category.jpg"/>
          <p:cNvPicPr preferRelativeResize="0"/>
          <p:nvPr/>
        </p:nvPicPr>
        <p:blipFill rotWithShape="1">
          <a:blip r:embed="rId3">
            <a:alphaModFix/>
          </a:blip>
          <a:srcRect l="14671" r="45307"/>
          <a:stretch/>
        </p:blipFill>
        <p:spPr>
          <a:xfrm>
            <a:off x="0" y="-325987"/>
            <a:ext cx="15240008" cy="22207033"/>
          </a:xfrm>
          <a:prstGeom prst="rect">
            <a:avLst/>
          </a:prstGeom>
          <a:noFill/>
          <a:ln>
            <a:noFill/>
          </a:ln>
        </p:spPr>
      </p:pic>
      <p:sp>
        <p:nvSpPr>
          <p:cNvPr id="55" name="Google Shape;55;p13"/>
          <p:cNvSpPr/>
          <p:nvPr/>
        </p:nvSpPr>
        <p:spPr>
          <a:xfrm>
            <a:off x="0" y="11925045"/>
            <a:ext cx="9012900" cy="8603400"/>
          </a:xfrm>
          <a:prstGeom prst="rect">
            <a:avLst/>
          </a:prstGeom>
          <a:solidFill>
            <a:srgbClr val="1C202A"/>
          </a:solidFill>
          <a:ln>
            <a:noFill/>
          </a:ln>
        </p:spPr>
        <p:txBody>
          <a:bodyPr spcFirstLastPara="1" wrap="square" lIns="184300" tIns="184300" rIns="184300" bIns="184300" anchor="ctr" anchorCtr="0">
            <a:noAutofit/>
          </a:bodyPr>
          <a:lstStyle/>
          <a:p>
            <a:pPr marL="0" lvl="0" indent="0" algn="l" rtl="0">
              <a:spcBef>
                <a:spcPts val="0"/>
              </a:spcBef>
              <a:spcAft>
                <a:spcPts val="0"/>
              </a:spcAft>
              <a:buNone/>
            </a:pPr>
            <a:endParaRPr sz="2800">
              <a:latin typeface="Open Sans"/>
              <a:ea typeface="Open Sans"/>
              <a:cs typeface="Open Sans"/>
              <a:sym typeface="Open Sans"/>
            </a:endParaRPr>
          </a:p>
        </p:txBody>
      </p:sp>
      <p:sp>
        <p:nvSpPr>
          <p:cNvPr id="56" name="Google Shape;56;p13"/>
          <p:cNvSpPr txBox="1"/>
          <p:nvPr/>
        </p:nvSpPr>
        <p:spPr>
          <a:xfrm>
            <a:off x="1184729" y="12815361"/>
            <a:ext cx="6643200" cy="4303800"/>
          </a:xfrm>
          <a:prstGeom prst="rect">
            <a:avLst/>
          </a:prstGeom>
          <a:noFill/>
          <a:ln>
            <a:noFill/>
          </a:ln>
        </p:spPr>
        <p:txBody>
          <a:bodyPr spcFirstLastPara="1" wrap="square" lIns="184300" tIns="184300" rIns="184300" bIns="184300" anchor="t" anchorCtr="0">
            <a:noAutofit/>
          </a:bodyPr>
          <a:lstStyle/>
          <a:p>
            <a:pPr marL="0" lvl="0" indent="0" algn="ctr" rtl="0">
              <a:spcBef>
                <a:spcPts val="0"/>
              </a:spcBef>
              <a:spcAft>
                <a:spcPts val="0"/>
              </a:spcAft>
              <a:buNone/>
            </a:pPr>
            <a:r>
              <a:rPr lang="en" sz="3200">
                <a:solidFill>
                  <a:srgbClr val="FFFFFF"/>
                </a:solidFill>
                <a:latin typeface="Open Sans"/>
                <a:ea typeface="Open Sans"/>
                <a:cs typeface="Open Sans"/>
                <a:sym typeface="Open Sans"/>
              </a:rPr>
              <a:t>TEMPLATE</a:t>
            </a:r>
            <a:endParaRPr sz="3200">
              <a:solidFill>
                <a:srgbClr val="FFFFFF"/>
              </a:solidFill>
              <a:latin typeface="Open Sans"/>
              <a:ea typeface="Open Sans"/>
              <a:cs typeface="Open Sans"/>
              <a:sym typeface="Open Sans"/>
            </a:endParaRPr>
          </a:p>
          <a:p>
            <a:pPr marL="0" lvl="0" indent="0" algn="ctr" rtl="0">
              <a:spcBef>
                <a:spcPts val="0"/>
              </a:spcBef>
              <a:spcAft>
                <a:spcPts val="0"/>
              </a:spcAft>
              <a:buNone/>
            </a:pPr>
            <a:endParaRPr sz="2800">
              <a:solidFill>
                <a:srgbClr val="FFFFFF"/>
              </a:solidFill>
              <a:latin typeface="Open Sans"/>
              <a:ea typeface="Open Sans"/>
              <a:cs typeface="Open Sans"/>
              <a:sym typeface="Open Sans"/>
            </a:endParaRPr>
          </a:p>
          <a:p>
            <a:pPr marL="0" lvl="0" indent="0" algn="ctr" rtl="0">
              <a:spcBef>
                <a:spcPts val="0"/>
              </a:spcBef>
              <a:spcAft>
                <a:spcPts val="0"/>
              </a:spcAft>
              <a:buNone/>
            </a:pPr>
            <a:r>
              <a:rPr lang="en" sz="9700" b="1">
                <a:solidFill>
                  <a:srgbClr val="FFFFFF"/>
                </a:solidFill>
                <a:latin typeface="Open Sans"/>
                <a:ea typeface="Open Sans"/>
                <a:cs typeface="Open Sans"/>
                <a:sym typeface="Open Sans"/>
              </a:rPr>
              <a:t>CREATIVE</a:t>
            </a:r>
            <a:br>
              <a:rPr lang="en" sz="9700" b="1">
                <a:solidFill>
                  <a:srgbClr val="FFFFFF"/>
                </a:solidFill>
                <a:latin typeface="Open Sans"/>
                <a:ea typeface="Open Sans"/>
                <a:cs typeface="Open Sans"/>
                <a:sym typeface="Open Sans"/>
              </a:rPr>
            </a:br>
            <a:r>
              <a:rPr lang="en" sz="9700" b="1">
                <a:solidFill>
                  <a:srgbClr val="FFFFFF"/>
                </a:solidFill>
                <a:latin typeface="Open Sans"/>
                <a:ea typeface="Open Sans"/>
                <a:cs typeface="Open Sans"/>
                <a:sym typeface="Open Sans"/>
              </a:rPr>
              <a:t>BRIEF</a:t>
            </a:r>
            <a:endParaRPr sz="9700" b="1">
              <a:solidFill>
                <a:srgbClr val="FFFFFF"/>
              </a:solidFill>
              <a:latin typeface="Open Sans"/>
              <a:ea typeface="Open Sans"/>
              <a:cs typeface="Open Sans"/>
              <a:sym typeface="Open Sans"/>
            </a:endParaRPr>
          </a:p>
          <a:p>
            <a:pPr marL="0" lvl="0" indent="0" algn="l" rtl="0">
              <a:spcBef>
                <a:spcPts val="0"/>
              </a:spcBef>
              <a:spcAft>
                <a:spcPts val="0"/>
              </a:spcAft>
              <a:buNone/>
            </a:pPr>
            <a:endParaRPr sz="2800"/>
          </a:p>
          <a:p>
            <a:pPr marL="0" lvl="0" indent="0" algn="l" rtl="0">
              <a:spcBef>
                <a:spcPts val="0"/>
              </a:spcBef>
              <a:spcAft>
                <a:spcPts val="0"/>
              </a:spcAft>
              <a:buNone/>
            </a:pPr>
            <a:endParaRPr sz="2800"/>
          </a:p>
        </p:txBody>
      </p:sp>
      <p:sp>
        <p:nvSpPr>
          <p:cNvPr id="57" name="Google Shape;57;p13"/>
          <p:cNvSpPr txBox="1"/>
          <p:nvPr/>
        </p:nvSpPr>
        <p:spPr>
          <a:xfrm>
            <a:off x="785888" y="17886610"/>
            <a:ext cx="7440900" cy="2309700"/>
          </a:xfrm>
          <a:prstGeom prst="rect">
            <a:avLst/>
          </a:prstGeom>
          <a:noFill/>
          <a:ln>
            <a:noFill/>
          </a:ln>
        </p:spPr>
        <p:txBody>
          <a:bodyPr spcFirstLastPara="1" wrap="square" lIns="184300" tIns="184300" rIns="184300" bIns="184300" anchor="t" anchorCtr="0">
            <a:noAutofit/>
          </a:bodyPr>
          <a:lstStyle/>
          <a:p>
            <a:pPr marL="0" lvl="0" indent="0" algn="l" rtl="0">
              <a:lnSpc>
                <a:spcPct val="115000"/>
              </a:lnSpc>
              <a:spcBef>
                <a:spcPts val="0"/>
              </a:spcBef>
              <a:spcAft>
                <a:spcPts val="0"/>
              </a:spcAft>
              <a:buNone/>
            </a:pPr>
            <a:r>
              <a:rPr lang="en" sz="2400" dirty="0">
                <a:solidFill>
                  <a:srgbClr val="FFFFFF"/>
                </a:solidFill>
                <a:latin typeface="Open Sans"/>
                <a:ea typeface="Open Sans"/>
                <a:cs typeface="Open Sans"/>
                <a:sym typeface="Open Sans"/>
              </a:rPr>
              <a:t>Project Name – Finish Line Co. Newsletter 2</a:t>
            </a:r>
            <a:endParaRPr sz="2400" dirty="0">
              <a:solidFill>
                <a:srgbClr val="FFFFFF"/>
              </a:solidFill>
              <a:latin typeface="Open Sans"/>
              <a:ea typeface="Open Sans"/>
              <a:cs typeface="Open Sans"/>
              <a:sym typeface="Open Sans"/>
            </a:endParaRPr>
          </a:p>
          <a:p>
            <a:pPr marL="0" lvl="0" indent="0" algn="l" rtl="0">
              <a:lnSpc>
                <a:spcPct val="115000"/>
              </a:lnSpc>
              <a:spcBef>
                <a:spcPts val="0"/>
              </a:spcBef>
              <a:spcAft>
                <a:spcPts val="0"/>
              </a:spcAft>
              <a:buNone/>
            </a:pPr>
            <a:r>
              <a:rPr lang="en" sz="2400" dirty="0">
                <a:solidFill>
                  <a:srgbClr val="FFFFFF"/>
                </a:solidFill>
                <a:latin typeface="Open Sans"/>
                <a:ea typeface="Open Sans"/>
                <a:cs typeface="Open Sans"/>
                <a:sym typeface="Open Sans"/>
              </a:rPr>
              <a:t>Client company – Finish Line Co.</a:t>
            </a:r>
            <a:endParaRPr sz="2400" dirty="0">
              <a:solidFill>
                <a:srgbClr val="FFFFFF"/>
              </a:solidFill>
              <a:latin typeface="Open Sans"/>
              <a:ea typeface="Open Sans"/>
              <a:cs typeface="Open Sans"/>
              <a:sym typeface="Open Sans"/>
            </a:endParaRPr>
          </a:p>
          <a:p>
            <a:pPr marL="0" lvl="0" indent="0" algn="l" rtl="0">
              <a:lnSpc>
                <a:spcPct val="115000"/>
              </a:lnSpc>
              <a:spcBef>
                <a:spcPts val="0"/>
              </a:spcBef>
              <a:spcAft>
                <a:spcPts val="0"/>
              </a:spcAft>
              <a:buNone/>
            </a:pPr>
            <a:r>
              <a:rPr lang="en" sz="2400" dirty="0">
                <a:solidFill>
                  <a:srgbClr val="FFFFFF"/>
                </a:solidFill>
                <a:latin typeface="Open Sans"/>
                <a:ea typeface="Open Sans"/>
                <a:cs typeface="Open Sans"/>
                <a:sym typeface="Open Sans"/>
              </a:rPr>
              <a:t>Point Person – McKenna Manfull</a:t>
            </a:r>
            <a:endParaRPr sz="2400" dirty="0">
              <a:solidFill>
                <a:srgbClr val="FFFFFF"/>
              </a:solidFill>
              <a:latin typeface="Open Sans"/>
              <a:ea typeface="Open Sans"/>
              <a:cs typeface="Open Sans"/>
              <a:sym typeface="Open Sans"/>
            </a:endParaRPr>
          </a:p>
          <a:p>
            <a:pPr marL="0" lvl="0" indent="0" algn="l" rtl="0">
              <a:lnSpc>
                <a:spcPct val="115000"/>
              </a:lnSpc>
              <a:spcBef>
                <a:spcPts val="0"/>
              </a:spcBef>
              <a:spcAft>
                <a:spcPts val="0"/>
              </a:spcAft>
              <a:buNone/>
            </a:pPr>
            <a:r>
              <a:rPr lang="en" sz="2400" dirty="0">
                <a:solidFill>
                  <a:srgbClr val="FFFFFF"/>
                </a:solidFill>
                <a:latin typeface="Open Sans"/>
                <a:ea typeface="Open Sans"/>
                <a:cs typeface="Open Sans"/>
                <a:sym typeface="Open Sans"/>
              </a:rPr>
              <a:t>Client Email – mckennamanfull@finishline.com</a:t>
            </a:r>
            <a:endParaRPr sz="2400" dirty="0">
              <a:solidFill>
                <a:srgbClr val="FFFFFF"/>
              </a:solidFill>
              <a:latin typeface="Open Sans"/>
              <a:ea typeface="Open Sans"/>
              <a:cs typeface="Open Sans"/>
              <a:sym typeface="Open Sans"/>
            </a:endParaRPr>
          </a:p>
          <a:p>
            <a:pPr marL="0" lvl="0" indent="0" algn="l" rtl="0">
              <a:lnSpc>
                <a:spcPct val="115000"/>
              </a:lnSpc>
              <a:spcBef>
                <a:spcPts val="0"/>
              </a:spcBef>
              <a:spcAft>
                <a:spcPts val="0"/>
              </a:spcAft>
              <a:buNone/>
            </a:pPr>
            <a:r>
              <a:rPr lang="en" sz="2400" dirty="0">
                <a:solidFill>
                  <a:srgbClr val="FFFFFF"/>
                </a:solidFill>
                <a:latin typeface="Open Sans"/>
                <a:ea typeface="Open Sans"/>
                <a:cs typeface="Open Sans"/>
                <a:sym typeface="Open Sans"/>
              </a:rPr>
              <a:t>Client Phone – (956) – 791-8296</a:t>
            </a:r>
            <a:endParaRPr sz="2400" dirty="0">
              <a:solidFill>
                <a:srgbClr val="FFFFFF"/>
              </a:solidFill>
              <a:latin typeface="Open Sans"/>
              <a:ea typeface="Open Sans"/>
              <a:cs typeface="Open Sans"/>
              <a:sym typeface="Open Sans"/>
            </a:endParaRPr>
          </a:p>
        </p:txBody>
      </p:sp>
      <p:sp>
        <p:nvSpPr>
          <p:cNvPr id="58" name="Google Shape;58;p13"/>
          <p:cNvSpPr txBox="1"/>
          <p:nvPr/>
        </p:nvSpPr>
        <p:spPr>
          <a:xfrm>
            <a:off x="9950601" y="373565"/>
            <a:ext cx="4793400" cy="1178700"/>
          </a:xfrm>
          <a:prstGeom prst="rect">
            <a:avLst/>
          </a:prstGeom>
          <a:noFill/>
          <a:ln>
            <a:noFill/>
          </a:ln>
        </p:spPr>
        <p:txBody>
          <a:bodyPr spcFirstLastPara="1" wrap="square" lIns="184300" tIns="184300" rIns="184300" bIns="184300" anchor="ctr" anchorCtr="0">
            <a:noAutofit/>
          </a:bodyPr>
          <a:lstStyle/>
          <a:p>
            <a:pPr marL="0" lvl="0" indent="0" algn="ctr" rtl="0">
              <a:spcBef>
                <a:spcPts val="0"/>
              </a:spcBef>
              <a:spcAft>
                <a:spcPts val="0"/>
              </a:spcAft>
              <a:buNone/>
            </a:pPr>
            <a:r>
              <a:rPr lang="en" sz="2800">
                <a:solidFill>
                  <a:srgbClr val="F3F3F3"/>
                </a:solidFill>
                <a:latin typeface="Open Sans Light"/>
                <a:ea typeface="Open Sans Light"/>
                <a:cs typeface="Open Sans Light"/>
                <a:sym typeface="Open Sans Light"/>
              </a:rPr>
              <a:t>To use this brief template, </a:t>
            </a:r>
            <a:endParaRPr sz="2800">
              <a:solidFill>
                <a:srgbClr val="F3F3F3"/>
              </a:solidFill>
              <a:latin typeface="Open Sans Light"/>
              <a:ea typeface="Open Sans Light"/>
              <a:cs typeface="Open Sans Light"/>
              <a:sym typeface="Open Sans Light"/>
            </a:endParaRPr>
          </a:p>
          <a:p>
            <a:pPr marL="0" lvl="0" indent="0" algn="ctr" rtl="0">
              <a:spcBef>
                <a:spcPts val="0"/>
              </a:spcBef>
              <a:spcAft>
                <a:spcPts val="0"/>
              </a:spcAft>
              <a:buNone/>
            </a:pPr>
            <a:r>
              <a:rPr lang="en" sz="2800">
                <a:solidFill>
                  <a:srgbClr val="F3F3F3"/>
                </a:solidFill>
                <a:latin typeface="Open Sans Light"/>
                <a:ea typeface="Open Sans Light"/>
                <a:cs typeface="Open Sans Light"/>
                <a:sym typeface="Open Sans Light"/>
              </a:rPr>
              <a:t>click </a:t>
            </a:r>
            <a:r>
              <a:rPr lang="en" sz="2800" b="1">
                <a:solidFill>
                  <a:srgbClr val="F3F3F3"/>
                </a:solidFill>
                <a:latin typeface="Open Sans"/>
                <a:ea typeface="Open Sans"/>
                <a:cs typeface="Open Sans"/>
                <a:sym typeface="Open Sans"/>
              </a:rPr>
              <a:t>File</a:t>
            </a:r>
            <a:r>
              <a:rPr lang="en" sz="2800">
                <a:solidFill>
                  <a:srgbClr val="F3F3F3"/>
                </a:solidFill>
                <a:latin typeface="Open Sans Light"/>
                <a:ea typeface="Open Sans Light"/>
                <a:cs typeface="Open Sans Light"/>
                <a:sym typeface="Open Sans Light"/>
              </a:rPr>
              <a:t> </a:t>
            </a:r>
            <a:r>
              <a:rPr lang="en" sz="2800">
                <a:solidFill>
                  <a:srgbClr val="D9D9D9"/>
                </a:solidFill>
                <a:latin typeface="Open Sans Light"/>
                <a:ea typeface="Open Sans Light"/>
                <a:cs typeface="Open Sans Light"/>
                <a:sym typeface="Open Sans Light"/>
              </a:rPr>
              <a:t>&gt;</a:t>
            </a:r>
            <a:r>
              <a:rPr lang="en" sz="2800">
                <a:solidFill>
                  <a:srgbClr val="F3F3F3"/>
                </a:solidFill>
                <a:latin typeface="Open Sans Light"/>
                <a:ea typeface="Open Sans Light"/>
                <a:cs typeface="Open Sans Light"/>
                <a:sym typeface="Open Sans Light"/>
              </a:rPr>
              <a:t> </a:t>
            </a:r>
            <a:r>
              <a:rPr lang="en" sz="2800" b="1">
                <a:solidFill>
                  <a:srgbClr val="F3F3F3"/>
                </a:solidFill>
                <a:latin typeface="Open Sans"/>
                <a:ea typeface="Open Sans"/>
                <a:cs typeface="Open Sans"/>
                <a:sym typeface="Open Sans"/>
              </a:rPr>
              <a:t>Make a Copy</a:t>
            </a:r>
            <a:endParaRPr sz="2800" b="1">
              <a:solidFill>
                <a:srgbClr val="F3F3F3"/>
              </a:solidFill>
              <a:latin typeface="Open Sans"/>
              <a:ea typeface="Open Sans"/>
              <a:cs typeface="Open Sans"/>
              <a:sym typeface="Open Sans"/>
            </a:endParaRPr>
          </a:p>
        </p:txBody>
      </p:sp>
      <p:cxnSp>
        <p:nvCxnSpPr>
          <p:cNvPr id="59" name="Google Shape;59;p13"/>
          <p:cNvCxnSpPr/>
          <p:nvPr/>
        </p:nvCxnSpPr>
        <p:spPr>
          <a:xfrm>
            <a:off x="3635829" y="17259936"/>
            <a:ext cx="1741200" cy="0"/>
          </a:xfrm>
          <a:prstGeom prst="straightConnector1">
            <a:avLst/>
          </a:prstGeom>
          <a:noFill/>
          <a:ln w="28575" cap="flat" cmpd="sng">
            <a:solidFill>
              <a:schemeClr val="lt1"/>
            </a:solidFill>
            <a:prstDash val="solid"/>
            <a:round/>
            <a:headEnd type="none" w="med" len="med"/>
            <a:tailEnd type="none" w="med" len="med"/>
          </a:ln>
        </p:spPr>
      </p:cxn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3"/>
        <p:cNvGrpSpPr/>
        <p:nvPr/>
      </p:nvGrpSpPr>
      <p:grpSpPr>
        <a:xfrm>
          <a:off x="0" y="0"/>
          <a:ext cx="0" cy="0"/>
          <a:chOff x="0" y="0"/>
          <a:chExt cx="0" cy="0"/>
        </a:xfrm>
      </p:grpSpPr>
      <p:sp>
        <p:nvSpPr>
          <p:cNvPr id="64" name="Google Shape;64;p14"/>
          <p:cNvSpPr/>
          <p:nvPr/>
        </p:nvSpPr>
        <p:spPr>
          <a:xfrm>
            <a:off x="656671" y="1698329"/>
            <a:ext cx="13796400" cy="2204400"/>
          </a:xfrm>
          <a:prstGeom prst="rect">
            <a:avLst/>
          </a:prstGeom>
          <a:solidFill>
            <a:srgbClr val="F7F9FA"/>
          </a:solidFill>
          <a:ln>
            <a:noFill/>
          </a:ln>
        </p:spPr>
        <p:txBody>
          <a:bodyPr spcFirstLastPara="1" wrap="square" lIns="184300" tIns="184300" rIns="184300" bIns="184300" anchor="t" anchorCtr="0">
            <a:noAutofit/>
          </a:bodyPr>
          <a:lstStyle/>
          <a:p>
            <a:pPr marL="0" lvl="0" indent="0" algn="l" rtl="0">
              <a:spcBef>
                <a:spcPts val="0"/>
              </a:spcBef>
              <a:spcAft>
                <a:spcPts val="0"/>
              </a:spcAft>
              <a:buNone/>
            </a:pPr>
            <a:r>
              <a:rPr lang="en" sz="3600" b="1" dirty="0">
                <a:solidFill>
                  <a:srgbClr val="434343"/>
                </a:solidFill>
                <a:latin typeface="Open Sans"/>
                <a:ea typeface="Open Sans"/>
                <a:cs typeface="Open Sans"/>
                <a:sym typeface="Open Sans"/>
              </a:rPr>
              <a:t>1. </a:t>
            </a:r>
            <a:r>
              <a:rPr lang="en" sz="2400" b="1" dirty="0">
                <a:solidFill>
                  <a:srgbClr val="434343"/>
                </a:solidFill>
                <a:latin typeface="Open Sans"/>
                <a:ea typeface="Open Sans"/>
                <a:cs typeface="Open Sans"/>
                <a:sym typeface="Open Sans"/>
              </a:rPr>
              <a:t>OVERVIEW</a:t>
            </a:r>
            <a:endParaRPr sz="2400" b="1" dirty="0">
              <a:solidFill>
                <a:srgbClr val="434343"/>
              </a:solidFill>
              <a:latin typeface="Open Sans"/>
              <a:ea typeface="Open Sans"/>
              <a:cs typeface="Open Sans"/>
              <a:sym typeface="Open Sans"/>
            </a:endParaRPr>
          </a:p>
          <a:p>
            <a:r>
              <a:rPr lang="en-US" sz="2000" dirty="0">
                <a:latin typeface="Open Sans" panose="020B0606030504020204" pitchFamily="34" charset="0"/>
                <a:ea typeface="Open Sans" panose="020B0606030504020204" pitchFamily="34" charset="0"/>
                <a:cs typeface="Open Sans" panose="020B0606030504020204" pitchFamily="34" charset="0"/>
              </a:rPr>
              <a:t>Finish Line Co is expanding its messaging beyond students to reach parents of college students. This campaign introduces the Study Survival Kit as a thoughtful, practical way for parents to support their child during high-stress academic periods. Parents want their students to succeed but may not always know how to help from a distance. This newsletter positions the product as a supportive, affordable care package solution.</a:t>
            </a:r>
          </a:p>
          <a:p>
            <a:endParaRPr lang="en-US" sz="2000" dirty="0">
              <a:latin typeface="Open Sans" panose="020B0606030504020204" pitchFamily="34" charset="0"/>
              <a:ea typeface="Open Sans" panose="020B0606030504020204" pitchFamily="34" charset="0"/>
              <a:cs typeface="Open Sans" panose="020B0606030504020204" pitchFamily="34" charset="0"/>
            </a:endParaRPr>
          </a:p>
        </p:txBody>
      </p:sp>
      <p:sp>
        <p:nvSpPr>
          <p:cNvPr id="65" name="Google Shape;65;p14"/>
          <p:cNvSpPr/>
          <p:nvPr/>
        </p:nvSpPr>
        <p:spPr>
          <a:xfrm>
            <a:off x="7296805" y="4293224"/>
            <a:ext cx="7156200" cy="6543900"/>
          </a:xfrm>
          <a:prstGeom prst="rect">
            <a:avLst/>
          </a:prstGeom>
          <a:solidFill>
            <a:srgbClr val="F7F9FA"/>
          </a:solidFill>
          <a:ln>
            <a:noFill/>
          </a:ln>
        </p:spPr>
        <p:txBody>
          <a:bodyPr spcFirstLastPara="1" wrap="square" lIns="184300" tIns="184300" rIns="184300" bIns="184300" anchor="t" anchorCtr="0">
            <a:noAutofit/>
          </a:bodyPr>
          <a:lstStyle/>
          <a:p>
            <a:pPr marL="0" lvl="0" indent="0" algn="l" rtl="0">
              <a:spcBef>
                <a:spcPts val="0"/>
              </a:spcBef>
              <a:spcAft>
                <a:spcPts val="0"/>
              </a:spcAft>
              <a:buNone/>
            </a:pPr>
            <a:r>
              <a:rPr lang="en" sz="3600" b="1" dirty="0">
                <a:solidFill>
                  <a:srgbClr val="434343"/>
                </a:solidFill>
                <a:latin typeface="Open Sans"/>
                <a:ea typeface="Open Sans"/>
                <a:cs typeface="Open Sans"/>
                <a:sym typeface="Open Sans"/>
              </a:rPr>
              <a:t>3.  </a:t>
            </a:r>
            <a:r>
              <a:rPr lang="en" sz="2400" b="1" dirty="0">
                <a:solidFill>
                  <a:srgbClr val="434343"/>
                </a:solidFill>
                <a:latin typeface="Open Sans"/>
                <a:ea typeface="Open Sans"/>
                <a:cs typeface="Open Sans"/>
                <a:sym typeface="Open Sans"/>
              </a:rPr>
              <a:t>TARGET AUDIENCE</a:t>
            </a:r>
            <a:endParaRPr sz="2400" b="1" dirty="0">
              <a:solidFill>
                <a:srgbClr val="434343"/>
              </a:solidFill>
              <a:latin typeface="Open Sans"/>
              <a:ea typeface="Open Sans"/>
              <a:cs typeface="Open Sans"/>
              <a:sym typeface="Open Sans"/>
            </a:endParaRPr>
          </a:p>
          <a:p>
            <a:pPr marL="0" lvl="0" indent="0" algn="l" rtl="0">
              <a:spcBef>
                <a:spcPts val="0"/>
              </a:spcBef>
              <a:spcAft>
                <a:spcPts val="0"/>
              </a:spcAft>
              <a:buNone/>
            </a:pPr>
            <a:endParaRPr sz="2000" i="1" dirty="0">
              <a:solidFill>
                <a:srgbClr val="434343"/>
              </a:solidFill>
              <a:latin typeface="Open Sans" panose="020B0606030504020204" pitchFamily="34" charset="0"/>
              <a:ea typeface="Open Sans" panose="020B0606030504020204" pitchFamily="34" charset="0"/>
              <a:cs typeface="Open Sans" panose="020B0606030504020204" pitchFamily="34" charset="0"/>
              <a:sym typeface="Open Sans"/>
            </a:endParaRPr>
          </a:p>
          <a:p>
            <a:r>
              <a:rPr lang="en-US" sz="2000" b="1" dirty="0">
                <a:latin typeface="Open Sans" panose="020B0606030504020204" pitchFamily="34" charset="0"/>
                <a:ea typeface="Open Sans" panose="020B0606030504020204" pitchFamily="34" charset="0"/>
                <a:cs typeface="Open Sans" panose="020B0606030504020204" pitchFamily="34" charset="0"/>
              </a:rPr>
              <a:t>Primary Audience:</a:t>
            </a:r>
            <a:r>
              <a:rPr lang="en-US" sz="2000" dirty="0">
                <a:latin typeface="Open Sans" panose="020B0606030504020204" pitchFamily="34" charset="0"/>
                <a:ea typeface="Open Sans" panose="020B0606030504020204" pitchFamily="34" charset="0"/>
                <a:cs typeface="Open Sans" panose="020B0606030504020204" pitchFamily="34" charset="0"/>
              </a:rPr>
              <a:t> Parents of college students (ages 40–55).</a:t>
            </a:r>
          </a:p>
          <a:p>
            <a:endParaRPr lang="en-US" sz="2000" dirty="0">
              <a:latin typeface="Open Sans" panose="020B0606030504020204" pitchFamily="34" charset="0"/>
              <a:ea typeface="Open Sans" panose="020B0606030504020204" pitchFamily="34" charset="0"/>
              <a:cs typeface="Open Sans" panose="020B0606030504020204" pitchFamily="34" charset="0"/>
            </a:endParaRPr>
          </a:p>
          <a:p>
            <a:r>
              <a:rPr lang="en-US" sz="2000" b="1" dirty="0">
                <a:latin typeface="Open Sans" panose="020B0606030504020204" pitchFamily="34" charset="0"/>
                <a:ea typeface="Open Sans" panose="020B0606030504020204" pitchFamily="34" charset="0"/>
                <a:cs typeface="Open Sans" panose="020B0606030504020204" pitchFamily="34" charset="0"/>
              </a:rPr>
              <a:t>Demographics:</a:t>
            </a:r>
            <a:endParaRPr lang="en-US" sz="2000" dirty="0">
              <a:latin typeface="Open Sans" panose="020B0606030504020204" pitchFamily="34" charset="0"/>
              <a:ea typeface="Open Sans" panose="020B0606030504020204" pitchFamily="34" charset="0"/>
              <a:cs typeface="Open Sans" panose="020B0606030504020204" pitchFamily="34" charset="0"/>
            </a:endParaRPr>
          </a:p>
          <a:p>
            <a:pPr>
              <a:buFont typeface="Arial" panose="020B0604020202020204" pitchFamily="34" charset="0"/>
              <a:buChar char="•"/>
            </a:pPr>
            <a:r>
              <a:rPr lang="en-US" sz="2000" dirty="0">
                <a:latin typeface="Open Sans" panose="020B0606030504020204" pitchFamily="34" charset="0"/>
                <a:ea typeface="Open Sans" panose="020B0606030504020204" pitchFamily="34" charset="0"/>
                <a:cs typeface="Open Sans" panose="020B0606030504020204" pitchFamily="34" charset="0"/>
              </a:rPr>
              <a:t>Middle-income households</a:t>
            </a:r>
          </a:p>
          <a:p>
            <a:pPr>
              <a:buFont typeface="Arial" panose="020B0604020202020204" pitchFamily="34" charset="0"/>
              <a:buChar char="•"/>
            </a:pPr>
            <a:r>
              <a:rPr lang="en-US" sz="2000" dirty="0">
                <a:latin typeface="Open Sans" panose="020B0606030504020204" pitchFamily="34" charset="0"/>
                <a:ea typeface="Open Sans" panose="020B0606030504020204" pitchFamily="34" charset="0"/>
                <a:cs typeface="Open Sans" panose="020B0606030504020204" pitchFamily="34" charset="0"/>
              </a:rPr>
              <a:t>Value education and academic success</a:t>
            </a:r>
          </a:p>
          <a:p>
            <a:pPr>
              <a:buFont typeface="Arial" panose="020B0604020202020204" pitchFamily="34" charset="0"/>
              <a:buChar char="•"/>
            </a:pPr>
            <a:r>
              <a:rPr lang="en-US" sz="2000" dirty="0">
                <a:latin typeface="Open Sans" panose="020B0606030504020204" pitchFamily="34" charset="0"/>
                <a:ea typeface="Open Sans" panose="020B0606030504020204" pitchFamily="34" charset="0"/>
                <a:cs typeface="Open Sans" panose="020B0606030504020204" pitchFamily="34" charset="0"/>
              </a:rPr>
              <a:t>May live far from their student</a:t>
            </a:r>
          </a:p>
          <a:p>
            <a:pPr>
              <a:buFont typeface="Arial" panose="020B0604020202020204" pitchFamily="34" charset="0"/>
              <a:buChar char="•"/>
            </a:pPr>
            <a:r>
              <a:rPr lang="en-US" sz="2000" dirty="0">
                <a:latin typeface="Open Sans" panose="020B0606030504020204" pitchFamily="34" charset="0"/>
                <a:ea typeface="Open Sans" panose="020B0606030504020204" pitchFamily="34" charset="0"/>
                <a:cs typeface="Open Sans" panose="020B0606030504020204" pitchFamily="34" charset="0"/>
              </a:rPr>
              <a:t>Financial decision-makers</a:t>
            </a:r>
          </a:p>
          <a:p>
            <a:endParaRPr lang="en-US" sz="2000" dirty="0">
              <a:latin typeface="Open Sans" panose="020B0606030504020204" pitchFamily="34" charset="0"/>
              <a:ea typeface="Open Sans" panose="020B0606030504020204" pitchFamily="34" charset="0"/>
              <a:cs typeface="Open Sans" panose="020B0606030504020204" pitchFamily="34" charset="0"/>
            </a:endParaRPr>
          </a:p>
          <a:p>
            <a:r>
              <a:rPr lang="en-US" sz="2000" b="1" dirty="0">
                <a:latin typeface="Open Sans" panose="020B0606030504020204" pitchFamily="34" charset="0"/>
                <a:ea typeface="Open Sans" panose="020B0606030504020204" pitchFamily="34" charset="0"/>
                <a:cs typeface="Open Sans" panose="020B0606030504020204" pitchFamily="34" charset="0"/>
              </a:rPr>
              <a:t>Key Insight:</a:t>
            </a:r>
            <a:br>
              <a:rPr lang="en-US" sz="2000" dirty="0">
                <a:latin typeface="Open Sans" panose="020B0606030504020204" pitchFamily="34" charset="0"/>
                <a:ea typeface="Open Sans" panose="020B0606030504020204" pitchFamily="34" charset="0"/>
                <a:cs typeface="Open Sans" panose="020B0606030504020204" pitchFamily="34" charset="0"/>
              </a:rPr>
            </a:br>
            <a:r>
              <a:rPr lang="en-US" sz="2000" dirty="0">
                <a:latin typeface="Open Sans" panose="020B0606030504020204" pitchFamily="34" charset="0"/>
                <a:ea typeface="Open Sans" panose="020B0606030504020204" pitchFamily="34" charset="0"/>
                <a:cs typeface="Open Sans" panose="020B0606030504020204" pitchFamily="34" charset="0"/>
              </a:rPr>
              <a:t>Parents want to support their child’s academic success but need convenient, thoughtful solutions.</a:t>
            </a:r>
          </a:p>
        </p:txBody>
      </p:sp>
      <p:sp>
        <p:nvSpPr>
          <p:cNvPr id="66" name="Google Shape;66;p14"/>
          <p:cNvSpPr/>
          <p:nvPr/>
        </p:nvSpPr>
        <p:spPr>
          <a:xfrm>
            <a:off x="657628" y="17239272"/>
            <a:ext cx="13796400" cy="3527700"/>
          </a:xfrm>
          <a:prstGeom prst="rect">
            <a:avLst/>
          </a:prstGeom>
          <a:solidFill>
            <a:srgbClr val="F7F9FA"/>
          </a:solidFill>
          <a:ln>
            <a:noFill/>
          </a:ln>
        </p:spPr>
        <p:txBody>
          <a:bodyPr spcFirstLastPara="1" wrap="square" lIns="184300" tIns="184300" rIns="184300" bIns="184300" anchor="t" anchorCtr="0">
            <a:noAutofit/>
          </a:bodyPr>
          <a:lstStyle/>
          <a:p>
            <a:pPr marL="0" lvl="0" indent="0" algn="l" rtl="0">
              <a:spcBef>
                <a:spcPts val="0"/>
              </a:spcBef>
              <a:spcAft>
                <a:spcPts val="0"/>
              </a:spcAft>
              <a:buNone/>
            </a:pPr>
            <a:r>
              <a:rPr lang="en" sz="3600" b="1" dirty="0">
                <a:solidFill>
                  <a:srgbClr val="434343"/>
                </a:solidFill>
                <a:latin typeface="Open Sans"/>
                <a:ea typeface="Open Sans"/>
                <a:cs typeface="Open Sans"/>
                <a:sym typeface="Open Sans"/>
              </a:rPr>
              <a:t>6. </a:t>
            </a:r>
            <a:r>
              <a:rPr lang="en" sz="2400" b="1" dirty="0">
                <a:solidFill>
                  <a:srgbClr val="434343"/>
                </a:solidFill>
                <a:latin typeface="Open Sans"/>
                <a:ea typeface="Open Sans"/>
                <a:cs typeface="Open Sans"/>
                <a:sym typeface="Open Sans"/>
              </a:rPr>
              <a:t>TONE</a:t>
            </a:r>
            <a:endParaRPr sz="2400" b="1" dirty="0">
              <a:solidFill>
                <a:srgbClr val="434343"/>
              </a:solidFill>
              <a:latin typeface="Open Sans"/>
              <a:ea typeface="Open Sans"/>
              <a:cs typeface="Open Sans"/>
              <a:sym typeface="Open Sans"/>
            </a:endParaRPr>
          </a:p>
          <a:p>
            <a:pPr marL="0" lvl="0" indent="0" algn="l" rtl="0">
              <a:spcBef>
                <a:spcPts val="0"/>
              </a:spcBef>
              <a:spcAft>
                <a:spcPts val="0"/>
              </a:spcAft>
              <a:buNone/>
            </a:pPr>
            <a:endParaRPr sz="2000" i="1" dirty="0">
              <a:solidFill>
                <a:srgbClr val="434343"/>
              </a:solidFill>
              <a:latin typeface="Open Sans"/>
              <a:ea typeface="Open Sans"/>
              <a:cs typeface="Open Sans"/>
              <a:sym typeface="Open Sans"/>
            </a:endParaRPr>
          </a:p>
          <a:p>
            <a:pPr marL="0" lvl="0" indent="0" algn="l" rtl="0">
              <a:spcBef>
                <a:spcPts val="0"/>
              </a:spcBef>
              <a:spcAft>
                <a:spcPts val="0"/>
              </a:spcAft>
              <a:buClr>
                <a:schemeClr val="dk1"/>
              </a:buClr>
              <a:buSzPts val="2200"/>
              <a:buFont typeface="Arial"/>
              <a:buNone/>
            </a:pPr>
            <a:r>
              <a:rPr lang="en-US" sz="2000" dirty="0">
                <a:latin typeface="Open Sans" panose="020B0606030504020204" pitchFamily="34" charset="0"/>
                <a:ea typeface="Open Sans" panose="020B0606030504020204" pitchFamily="34" charset="0"/>
                <a:cs typeface="Open Sans" panose="020B0606030504020204" pitchFamily="34" charset="0"/>
              </a:rPr>
              <a:t>The tone of the news article is reassuring, supportive, professional, warm, and trustworthy. We want the parents to connect emotionally in support to their children in college.</a:t>
            </a:r>
            <a:endParaRPr sz="2000" i="1" dirty="0">
              <a:solidFill>
                <a:srgbClr val="434343"/>
              </a:solidFill>
              <a:latin typeface="Open Sans" panose="020B0606030504020204" pitchFamily="34" charset="0"/>
              <a:ea typeface="Open Sans" panose="020B0606030504020204" pitchFamily="34" charset="0"/>
              <a:cs typeface="Open Sans" panose="020B0606030504020204" pitchFamily="34" charset="0"/>
              <a:sym typeface="Open Sans"/>
            </a:endParaRPr>
          </a:p>
        </p:txBody>
      </p:sp>
      <p:sp>
        <p:nvSpPr>
          <p:cNvPr id="67" name="Google Shape;67;p14"/>
          <p:cNvSpPr/>
          <p:nvPr/>
        </p:nvSpPr>
        <p:spPr>
          <a:xfrm>
            <a:off x="721783" y="14739331"/>
            <a:ext cx="13796400" cy="2109600"/>
          </a:xfrm>
          <a:prstGeom prst="rect">
            <a:avLst/>
          </a:prstGeom>
          <a:solidFill>
            <a:srgbClr val="F7F9FA"/>
          </a:solidFill>
          <a:ln>
            <a:noFill/>
          </a:ln>
        </p:spPr>
        <p:txBody>
          <a:bodyPr spcFirstLastPara="1" wrap="square" lIns="184300" tIns="184300" rIns="184300" bIns="184300" anchor="t" anchorCtr="0">
            <a:noAutofit/>
          </a:bodyPr>
          <a:lstStyle/>
          <a:p>
            <a:pPr marL="0" lvl="0" indent="0" algn="l" rtl="0">
              <a:spcBef>
                <a:spcPts val="0"/>
              </a:spcBef>
              <a:spcAft>
                <a:spcPts val="0"/>
              </a:spcAft>
              <a:buNone/>
            </a:pPr>
            <a:r>
              <a:rPr lang="en" sz="3600" b="1" dirty="0">
                <a:solidFill>
                  <a:srgbClr val="434343"/>
                </a:solidFill>
                <a:latin typeface="Open Sans"/>
                <a:ea typeface="Open Sans"/>
                <a:cs typeface="Open Sans"/>
                <a:sym typeface="Open Sans"/>
              </a:rPr>
              <a:t>5. </a:t>
            </a:r>
            <a:r>
              <a:rPr lang="en" sz="2400" b="1" dirty="0">
                <a:solidFill>
                  <a:srgbClr val="434343"/>
                </a:solidFill>
                <a:latin typeface="Open Sans"/>
                <a:ea typeface="Open Sans"/>
                <a:cs typeface="Open Sans"/>
                <a:sym typeface="Open Sans"/>
              </a:rPr>
              <a:t>MESSAGE</a:t>
            </a:r>
            <a:endParaRPr sz="2400" b="1" dirty="0">
              <a:solidFill>
                <a:srgbClr val="434343"/>
              </a:solidFill>
              <a:latin typeface="Open Sans"/>
              <a:ea typeface="Open Sans"/>
              <a:cs typeface="Open Sans"/>
              <a:sym typeface="Open Sans"/>
            </a:endParaRPr>
          </a:p>
          <a:p>
            <a:pPr marL="0" lvl="0" indent="0" algn="l" rtl="0">
              <a:spcBef>
                <a:spcPts val="0"/>
              </a:spcBef>
              <a:spcAft>
                <a:spcPts val="0"/>
              </a:spcAft>
              <a:buNone/>
            </a:pPr>
            <a:endParaRPr sz="2000" i="1" dirty="0">
              <a:solidFill>
                <a:srgbClr val="434343"/>
              </a:solidFill>
              <a:latin typeface="Open Sans"/>
              <a:ea typeface="Open Sans"/>
              <a:cs typeface="Open Sans"/>
              <a:sym typeface="Open Sans"/>
            </a:endParaRPr>
          </a:p>
          <a:p>
            <a:r>
              <a:rPr lang="en-US" sz="2000" dirty="0">
                <a:latin typeface="Open Sans" panose="020B0606030504020204" pitchFamily="34" charset="0"/>
                <a:ea typeface="Open Sans" panose="020B0606030504020204" pitchFamily="34" charset="0"/>
                <a:cs typeface="Open Sans" panose="020B0606030504020204" pitchFamily="34" charset="0"/>
              </a:rPr>
              <a:t>You can’t take their exams for them, but you can support them in a meaningful way.</a:t>
            </a:r>
          </a:p>
        </p:txBody>
      </p:sp>
      <p:sp>
        <p:nvSpPr>
          <p:cNvPr id="68" name="Google Shape;68;p14"/>
          <p:cNvSpPr txBox="1"/>
          <p:nvPr/>
        </p:nvSpPr>
        <p:spPr>
          <a:xfrm>
            <a:off x="503061" y="564127"/>
            <a:ext cx="14103600" cy="995400"/>
          </a:xfrm>
          <a:prstGeom prst="rect">
            <a:avLst/>
          </a:prstGeom>
          <a:noFill/>
          <a:ln>
            <a:noFill/>
          </a:ln>
        </p:spPr>
        <p:txBody>
          <a:bodyPr spcFirstLastPara="1" wrap="square" lIns="184300" tIns="184300" rIns="184300" bIns="184300" anchor="t" anchorCtr="0">
            <a:noAutofit/>
          </a:bodyPr>
          <a:lstStyle/>
          <a:p>
            <a:pPr marL="0" lvl="0" indent="0" algn="l" rtl="0">
              <a:spcBef>
                <a:spcPts val="0"/>
              </a:spcBef>
              <a:spcAft>
                <a:spcPts val="0"/>
              </a:spcAft>
              <a:buNone/>
            </a:pPr>
            <a:r>
              <a:rPr lang="en" sz="4800" b="1">
                <a:solidFill>
                  <a:srgbClr val="304449"/>
                </a:solidFill>
                <a:latin typeface="Open Sans"/>
                <a:ea typeface="Open Sans"/>
                <a:cs typeface="Open Sans"/>
                <a:sym typeface="Open Sans"/>
              </a:rPr>
              <a:t>NEWSLETTER #1 CREATIVE BRIEF</a:t>
            </a:r>
            <a:endParaRPr sz="4800" b="1">
              <a:solidFill>
                <a:srgbClr val="304449"/>
              </a:solidFill>
              <a:latin typeface="Open Sans"/>
              <a:ea typeface="Open Sans"/>
              <a:cs typeface="Open Sans"/>
              <a:sym typeface="Open Sans"/>
            </a:endParaRPr>
          </a:p>
        </p:txBody>
      </p:sp>
      <p:sp>
        <p:nvSpPr>
          <p:cNvPr id="69" name="Google Shape;69;p14"/>
          <p:cNvSpPr/>
          <p:nvPr/>
        </p:nvSpPr>
        <p:spPr>
          <a:xfrm>
            <a:off x="657628" y="4293224"/>
            <a:ext cx="6247800" cy="6543900"/>
          </a:xfrm>
          <a:prstGeom prst="rect">
            <a:avLst/>
          </a:prstGeom>
          <a:solidFill>
            <a:srgbClr val="F7F9FA"/>
          </a:solidFill>
          <a:ln>
            <a:noFill/>
          </a:ln>
        </p:spPr>
        <p:txBody>
          <a:bodyPr spcFirstLastPara="1" wrap="square" lIns="184300" tIns="184300" rIns="184300" bIns="184300" anchor="t" anchorCtr="0">
            <a:noAutofit/>
          </a:bodyPr>
          <a:lstStyle/>
          <a:p>
            <a:pPr marL="0" lvl="0" indent="0" algn="l" rtl="0">
              <a:spcBef>
                <a:spcPts val="0"/>
              </a:spcBef>
              <a:spcAft>
                <a:spcPts val="0"/>
              </a:spcAft>
              <a:buNone/>
            </a:pPr>
            <a:r>
              <a:rPr lang="en" sz="3600" b="1" dirty="0">
                <a:solidFill>
                  <a:srgbClr val="434343"/>
                </a:solidFill>
                <a:latin typeface="Open Sans"/>
                <a:ea typeface="Open Sans"/>
                <a:cs typeface="Open Sans"/>
                <a:sym typeface="Open Sans"/>
              </a:rPr>
              <a:t>2. </a:t>
            </a:r>
            <a:r>
              <a:rPr lang="en" sz="2400" b="1" dirty="0">
                <a:solidFill>
                  <a:srgbClr val="434343"/>
                </a:solidFill>
                <a:latin typeface="Open Sans"/>
                <a:ea typeface="Open Sans"/>
                <a:cs typeface="Open Sans"/>
                <a:sym typeface="Open Sans"/>
              </a:rPr>
              <a:t>OBJECTIVES</a:t>
            </a:r>
            <a:endParaRPr sz="2400" b="1" dirty="0">
              <a:solidFill>
                <a:srgbClr val="666666"/>
              </a:solidFill>
              <a:latin typeface="Open Sans"/>
              <a:ea typeface="Open Sans"/>
              <a:cs typeface="Open Sans"/>
              <a:sym typeface="Open Sans"/>
            </a:endParaRPr>
          </a:p>
          <a:p>
            <a:pPr marL="0" lvl="0" indent="0" algn="l" rtl="0">
              <a:spcBef>
                <a:spcPts val="0"/>
              </a:spcBef>
              <a:spcAft>
                <a:spcPts val="0"/>
              </a:spcAft>
              <a:buNone/>
            </a:pPr>
            <a:endParaRPr sz="2400" b="1" dirty="0">
              <a:solidFill>
                <a:srgbClr val="434343"/>
              </a:solidFill>
              <a:latin typeface="Open Sans"/>
              <a:ea typeface="Open Sans"/>
              <a:cs typeface="Open Sans"/>
              <a:sym typeface="Open Sans"/>
            </a:endParaRPr>
          </a:p>
          <a:p>
            <a:pPr marL="0" lvl="0" indent="0" algn="l" rtl="0">
              <a:spcBef>
                <a:spcPts val="0"/>
              </a:spcBef>
              <a:spcAft>
                <a:spcPts val="0"/>
              </a:spcAft>
              <a:buNone/>
            </a:pPr>
            <a:r>
              <a:rPr lang="en" sz="2000" b="1" dirty="0">
                <a:solidFill>
                  <a:srgbClr val="434343"/>
                </a:solidFill>
                <a:latin typeface="Open Sans"/>
                <a:ea typeface="Open Sans"/>
                <a:cs typeface="Open Sans"/>
                <a:sym typeface="Open Sans"/>
              </a:rPr>
              <a:t>TANGIBLE GOAL #1</a:t>
            </a:r>
          </a:p>
          <a:p>
            <a:pPr marL="0" lvl="0" indent="0" algn="l" rtl="0">
              <a:spcBef>
                <a:spcPts val="0"/>
              </a:spcBef>
              <a:spcAft>
                <a:spcPts val="0"/>
              </a:spcAft>
              <a:buNone/>
            </a:pPr>
            <a:endParaRPr lang="en-US" sz="2400" b="1" dirty="0">
              <a:solidFill>
                <a:srgbClr val="434343"/>
              </a:solidFill>
              <a:latin typeface="Open Sans"/>
              <a:ea typeface="Open Sans"/>
              <a:cs typeface="Open Sans"/>
              <a:sym typeface="Open Sans"/>
            </a:endParaRPr>
          </a:p>
          <a:p>
            <a:pPr marL="0" lvl="0" indent="0" algn="l" rtl="0">
              <a:spcBef>
                <a:spcPts val="0"/>
              </a:spcBef>
              <a:spcAft>
                <a:spcPts val="0"/>
              </a:spcAft>
              <a:buNone/>
            </a:pPr>
            <a:r>
              <a:rPr lang="en-US" sz="2000" dirty="0">
                <a:latin typeface="Open Sans" panose="020B0606030504020204" pitchFamily="34" charset="0"/>
                <a:ea typeface="Open Sans" panose="020B0606030504020204" pitchFamily="34" charset="0"/>
                <a:cs typeface="Open Sans" panose="020B0606030504020204" pitchFamily="34" charset="0"/>
              </a:rPr>
              <a:t>Increase parent awareness of Deadline Fuel Co. as a student support brand.</a:t>
            </a:r>
          </a:p>
          <a:p>
            <a:pPr marL="0" lvl="0" indent="0" algn="l" rtl="0">
              <a:spcBef>
                <a:spcPts val="0"/>
              </a:spcBef>
              <a:spcAft>
                <a:spcPts val="0"/>
              </a:spcAft>
              <a:buNone/>
            </a:pPr>
            <a:endParaRPr sz="2000" b="1" dirty="0">
              <a:solidFill>
                <a:srgbClr val="434343"/>
              </a:solidFill>
              <a:latin typeface="Open Sans" panose="020B0606030504020204" pitchFamily="34" charset="0"/>
              <a:ea typeface="Open Sans" panose="020B0606030504020204" pitchFamily="34" charset="0"/>
              <a:cs typeface="Open Sans" panose="020B0606030504020204" pitchFamily="34" charset="0"/>
              <a:sym typeface="Open Sans"/>
            </a:endParaRPr>
          </a:p>
          <a:p>
            <a:pPr marL="0" lvl="0" indent="0" algn="l" rtl="0">
              <a:spcBef>
                <a:spcPts val="0"/>
              </a:spcBef>
              <a:spcAft>
                <a:spcPts val="0"/>
              </a:spcAft>
              <a:buClr>
                <a:schemeClr val="dk1"/>
              </a:buClr>
              <a:buSzPts val="2200"/>
              <a:buFont typeface="Arial"/>
              <a:buNone/>
            </a:pPr>
            <a:r>
              <a:rPr lang="en" sz="2000" b="1" dirty="0">
                <a:solidFill>
                  <a:srgbClr val="434343"/>
                </a:solidFill>
                <a:latin typeface="Open Sans"/>
                <a:ea typeface="Open Sans"/>
                <a:cs typeface="Open Sans"/>
                <a:sym typeface="Open Sans"/>
              </a:rPr>
              <a:t>TANGIBLE GOAL #2</a:t>
            </a:r>
          </a:p>
          <a:p>
            <a:pPr marL="0" lvl="0" indent="0" algn="l" rtl="0">
              <a:spcBef>
                <a:spcPts val="0"/>
              </a:spcBef>
              <a:spcAft>
                <a:spcPts val="0"/>
              </a:spcAft>
              <a:buClr>
                <a:schemeClr val="dk1"/>
              </a:buClr>
              <a:buSzPts val="2200"/>
              <a:buFont typeface="Arial"/>
              <a:buNone/>
            </a:pPr>
            <a:endParaRPr sz="2000" b="1" dirty="0">
              <a:solidFill>
                <a:srgbClr val="434343"/>
              </a:solidFill>
              <a:latin typeface="Open Sans"/>
              <a:ea typeface="Open Sans"/>
              <a:cs typeface="Open Sans"/>
              <a:sym typeface="Open Sans"/>
            </a:endParaRPr>
          </a:p>
          <a:p>
            <a:pPr marL="0" lvl="0" indent="0" algn="l" rtl="0">
              <a:spcBef>
                <a:spcPts val="0"/>
              </a:spcBef>
              <a:spcAft>
                <a:spcPts val="0"/>
              </a:spcAft>
              <a:buClr>
                <a:schemeClr val="dk1"/>
              </a:buClr>
              <a:buSzPts val="2200"/>
              <a:buFont typeface="Arial"/>
              <a:buNone/>
            </a:pPr>
            <a:r>
              <a:rPr lang="en-US" sz="2000" dirty="0">
                <a:latin typeface="Open Sans" panose="020B0606030504020204" pitchFamily="34" charset="0"/>
                <a:ea typeface="Open Sans" panose="020B0606030504020204" pitchFamily="34" charset="0"/>
                <a:cs typeface="Open Sans" panose="020B0606030504020204" pitchFamily="34" charset="0"/>
              </a:rPr>
              <a:t>Encourage parents to purchase a Study Survival Kit as a midterm or finals care package.</a:t>
            </a:r>
            <a:endParaRPr sz="2000" dirty="0">
              <a:solidFill>
                <a:srgbClr val="434343"/>
              </a:solidFill>
              <a:latin typeface="Open Sans" panose="020B0606030504020204" pitchFamily="34" charset="0"/>
              <a:ea typeface="Open Sans" panose="020B0606030504020204" pitchFamily="34" charset="0"/>
              <a:cs typeface="Open Sans" panose="020B0606030504020204" pitchFamily="34" charset="0"/>
              <a:sym typeface="Open Sans"/>
            </a:endParaRPr>
          </a:p>
          <a:p>
            <a:pPr marL="0" lvl="0" indent="0" algn="l" rtl="0">
              <a:spcBef>
                <a:spcPts val="0"/>
              </a:spcBef>
              <a:spcAft>
                <a:spcPts val="0"/>
              </a:spcAft>
              <a:buNone/>
            </a:pPr>
            <a:endParaRPr sz="2000" i="1" dirty="0">
              <a:solidFill>
                <a:srgbClr val="434343"/>
              </a:solidFill>
              <a:latin typeface="Open Sans"/>
              <a:ea typeface="Open Sans"/>
              <a:cs typeface="Open Sans"/>
              <a:sym typeface="Open Sans"/>
            </a:endParaRPr>
          </a:p>
          <a:p>
            <a:pPr marL="0" lvl="0" indent="0" algn="l" rtl="0">
              <a:spcBef>
                <a:spcPts val="0"/>
              </a:spcBef>
              <a:spcAft>
                <a:spcPts val="0"/>
              </a:spcAft>
              <a:buNone/>
            </a:pPr>
            <a:r>
              <a:rPr lang="en" sz="2000" b="1" dirty="0">
                <a:solidFill>
                  <a:srgbClr val="434343"/>
                </a:solidFill>
                <a:latin typeface="Open Sans"/>
                <a:ea typeface="Open Sans"/>
                <a:cs typeface="Open Sans"/>
                <a:sym typeface="Open Sans"/>
              </a:rPr>
              <a:t>TANGIBLE GOAL #3</a:t>
            </a:r>
          </a:p>
          <a:p>
            <a:pPr marL="0" lvl="0" indent="0" algn="l" rtl="0">
              <a:spcBef>
                <a:spcPts val="0"/>
              </a:spcBef>
              <a:spcAft>
                <a:spcPts val="0"/>
              </a:spcAft>
              <a:buNone/>
            </a:pPr>
            <a:endParaRPr sz="2000" b="1" dirty="0">
              <a:solidFill>
                <a:srgbClr val="434343"/>
              </a:solidFill>
              <a:latin typeface="Open Sans"/>
              <a:ea typeface="Open Sans"/>
              <a:cs typeface="Open Sans"/>
              <a:sym typeface="Open Sans"/>
            </a:endParaRPr>
          </a:p>
          <a:p>
            <a:pPr marL="0" lvl="0" indent="0" algn="l" rtl="0">
              <a:spcBef>
                <a:spcPts val="0"/>
              </a:spcBef>
              <a:spcAft>
                <a:spcPts val="0"/>
              </a:spcAft>
              <a:buNone/>
            </a:pPr>
            <a:r>
              <a:rPr lang="en-US" sz="2000" dirty="0">
                <a:latin typeface="Open Sans" panose="020B0606030504020204" pitchFamily="34" charset="0"/>
                <a:ea typeface="Open Sans" panose="020B0606030504020204" pitchFamily="34" charset="0"/>
                <a:cs typeface="Open Sans" panose="020B0606030504020204" pitchFamily="34" charset="0"/>
              </a:rPr>
              <a:t>Establish brand credibility and trust with an older demographic.</a:t>
            </a:r>
            <a:endParaRPr sz="2000" i="1" dirty="0">
              <a:solidFill>
                <a:srgbClr val="434343"/>
              </a:solidFill>
              <a:latin typeface="Open Sans" panose="020B0606030504020204" pitchFamily="34" charset="0"/>
              <a:ea typeface="Open Sans" panose="020B0606030504020204" pitchFamily="34" charset="0"/>
              <a:cs typeface="Open Sans" panose="020B0606030504020204" pitchFamily="34" charset="0"/>
              <a:sym typeface="Open Sans"/>
            </a:endParaRPr>
          </a:p>
        </p:txBody>
      </p:sp>
      <p:sp>
        <p:nvSpPr>
          <p:cNvPr id="70" name="Google Shape;70;p14"/>
          <p:cNvSpPr/>
          <p:nvPr/>
        </p:nvSpPr>
        <p:spPr>
          <a:xfrm>
            <a:off x="0" y="0"/>
            <a:ext cx="15240000" cy="173100"/>
          </a:xfrm>
          <a:prstGeom prst="rect">
            <a:avLst/>
          </a:prstGeom>
          <a:solidFill>
            <a:srgbClr val="304449"/>
          </a:solidFill>
          <a:ln>
            <a:noFill/>
          </a:ln>
        </p:spPr>
        <p:txBody>
          <a:bodyPr spcFirstLastPara="1" wrap="square" lIns="184300" tIns="184300" rIns="184300" bIns="184300" anchor="ctr" anchorCtr="0">
            <a:noAutofit/>
          </a:bodyPr>
          <a:lstStyle/>
          <a:p>
            <a:pPr marL="0" lvl="0" indent="0" algn="l" rtl="0">
              <a:spcBef>
                <a:spcPts val="0"/>
              </a:spcBef>
              <a:spcAft>
                <a:spcPts val="0"/>
              </a:spcAft>
              <a:buNone/>
            </a:pPr>
            <a:endParaRPr sz="2800">
              <a:solidFill>
                <a:srgbClr val="304449"/>
              </a:solidFill>
            </a:endParaRPr>
          </a:p>
        </p:txBody>
      </p:sp>
      <p:sp>
        <p:nvSpPr>
          <p:cNvPr id="71" name="Google Shape;71;p14"/>
          <p:cNvSpPr/>
          <p:nvPr/>
        </p:nvSpPr>
        <p:spPr>
          <a:xfrm>
            <a:off x="690285" y="11227559"/>
            <a:ext cx="13731000" cy="3121500"/>
          </a:xfrm>
          <a:prstGeom prst="rect">
            <a:avLst/>
          </a:prstGeom>
          <a:solidFill>
            <a:srgbClr val="F7F9FA"/>
          </a:solidFill>
          <a:ln>
            <a:noFill/>
          </a:ln>
        </p:spPr>
        <p:txBody>
          <a:bodyPr spcFirstLastPara="1" wrap="square" lIns="184300" tIns="184300" rIns="184300" bIns="184300" anchor="t" anchorCtr="0">
            <a:noAutofit/>
          </a:bodyPr>
          <a:lstStyle/>
          <a:p>
            <a:pPr marL="0" lvl="0" indent="0" algn="l" rtl="0">
              <a:spcBef>
                <a:spcPts val="0"/>
              </a:spcBef>
              <a:spcAft>
                <a:spcPts val="0"/>
              </a:spcAft>
              <a:buNone/>
            </a:pPr>
            <a:r>
              <a:rPr lang="en" sz="3600" b="1" dirty="0">
                <a:solidFill>
                  <a:srgbClr val="434343"/>
                </a:solidFill>
                <a:latin typeface="Open Sans"/>
                <a:ea typeface="Open Sans"/>
                <a:cs typeface="Open Sans"/>
                <a:sym typeface="Open Sans"/>
              </a:rPr>
              <a:t>4. </a:t>
            </a:r>
            <a:r>
              <a:rPr lang="en" sz="2400" b="1" dirty="0">
                <a:solidFill>
                  <a:srgbClr val="434343"/>
                </a:solidFill>
                <a:latin typeface="Open Sans"/>
                <a:ea typeface="Open Sans"/>
                <a:cs typeface="Open Sans"/>
                <a:sym typeface="Open Sans"/>
              </a:rPr>
              <a:t>COMPETITION</a:t>
            </a:r>
            <a:endParaRPr sz="2400" b="1" dirty="0">
              <a:solidFill>
                <a:srgbClr val="434343"/>
              </a:solidFill>
              <a:latin typeface="Open Sans"/>
              <a:ea typeface="Open Sans"/>
              <a:cs typeface="Open Sans"/>
              <a:sym typeface="Open Sans"/>
            </a:endParaRPr>
          </a:p>
          <a:p>
            <a:pPr marL="0" lvl="0" indent="0" algn="l" rtl="0">
              <a:spcBef>
                <a:spcPts val="0"/>
              </a:spcBef>
              <a:spcAft>
                <a:spcPts val="0"/>
              </a:spcAft>
              <a:buNone/>
            </a:pPr>
            <a:endParaRPr sz="2000" i="1" dirty="0">
              <a:solidFill>
                <a:srgbClr val="434343"/>
              </a:solidFill>
              <a:latin typeface="Open Sans"/>
              <a:ea typeface="Open Sans"/>
              <a:cs typeface="Open Sans"/>
              <a:sym typeface="Open Sans"/>
            </a:endParaRPr>
          </a:p>
          <a:p>
            <a:r>
              <a:rPr lang="en-US" sz="2000" dirty="0">
                <a:latin typeface="Open Sans" panose="020B0606030504020204" pitchFamily="34" charset="0"/>
                <a:ea typeface="Open Sans" panose="020B0606030504020204" pitchFamily="34" charset="0"/>
                <a:cs typeface="Open Sans" panose="020B0606030504020204" pitchFamily="34" charset="0"/>
              </a:rPr>
              <a:t>Finish Line Co. competes with traditional care packages, Amazon snack bundles, sending money directly and local grocery deliveries. Finish Line Co. stands out by combining practical study tools with wellness focused snacks in one simple kit.</a:t>
            </a:r>
          </a:p>
        </p:txBody>
      </p:sp>
      <p:sp>
        <p:nvSpPr>
          <p:cNvPr id="72" name="Google Shape;72;p14"/>
          <p:cNvSpPr txBox="1"/>
          <p:nvPr/>
        </p:nvSpPr>
        <p:spPr>
          <a:xfrm>
            <a:off x="1600200" y="1314450"/>
            <a:ext cx="10972800" cy="396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6"/>
        <p:cNvGrpSpPr/>
        <p:nvPr/>
      </p:nvGrpSpPr>
      <p:grpSpPr>
        <a:xfrm>
          <a:off x="0" y="0"/>
          <a:ext cx="0" cy="0"/>
          <a:chOff x="0" y="0"/>
          <a:chExt cx="0" cy="0"/>
        </a:xfrm>
      </p:grpSpPr>
      <p:pic>
        <p:nvPicPr>
          <p:cNvPr id="27" name="Picture 26" descr="A wallpaper of books on shelves&#10;&#10;Description automatically generated">
            <a:extLst>
              <a:ext uri="{FF2B5EF4-FFF2-40B4-BE49-F238E27FC236}">
                <a16:creationId xmlns:a16="http://schemas.microsoft.com/office/drawing/2014/main" id="{A463160E-4DFB-4F5E-96E2-0B0215A925F8}"/>
              </a:ext>
            </a:extLst>
          </p:cNvPr>
          <p:cNvPicPr>
            <a:picLocks noChangeAspect="1"/>
          </p:cNvPicPr>
          <p:nvPr/>
        </p:nvPicPr>
        <p:blipFill>
          <a:blip r:embed="rId3"/>
          <a:stretch>
            <a:fillRect/>
          </a:stretch>
        </p:blipFill>
        <p:spPr>
          <a:xfrm>
            <a:off x="8360273" y="12067746"/>
            <a:ext cx="6383674" cy="8882663"/>
          </a:xfrm>
          <a:prstGeom prst="rect">
            <a:avLst/>
          </a:prstGeom>
        </p:spPr>
      </p:pic>
      <p:sp>
        <p:nvSpPr>
          <p:cNvPr id="77" name="Google Shape;77;p15"/>
          <p:cNvSpPr/>
          <p:nvPr/>
        </p:nvSpPr>
        <p:spPr>
          <a:xfrm>
            <a:off x="656671" y="1698329"/>
            <a:ext cx="13796400" cy="2204400"/>
          </a:xfrm>
          <a:prstGeom prst="rect">
            <a:avLst/>
          </a:prstGeom>
          <a:solidFill>
            <a:srgbClr val="F7F9FA"/>
          </a:solidFill>
          <a:ln>
            <a:noFill/>
          </a:ln>
        </p:spPr>
        <p:txBody>
          <a:bodyPr spcFirstLastPara="1" wrap="square" lIns="184300" tIns="184300" rIns="184300" bIns="184300" anchor="t" anchorCtr="0">
            <a:noAutofit/>
          </a:bodyPr>
          <a:lstStyle/>
          <a:p>
            <a:pPr marL="0" lvl="0" indent="0" algn="l" rtl="0">
              <a:spcBef>
                <a:spcPts val="0"/>
              </a:spcBef>
              <a:spcAft>
                <a:spcPts val="0"/>
              </a:spcAft>
              <a:buNone/>
            </a:pPr>
            <a:r>
              <a:rPr lang="en" sz="3600" b="1" dirty="0">
                <a:solidFill>
                  <a:srgbClr val="434343"/>
                </a:solidFill>
                <a:latin typeface="Open Sans"/>
                <a:ea typeface="Open Sans"/>
                <a:cs typeface="Open Sans"/>
                <a:sym typeface="Open Sans"/>
              </a:rPr>
              <a:t>7. </a:t>
            </a:r>
            <a:r>
              <a:rPr lang="en" sz="2400" b="1" dirty="0">
                <a:solidFill>
                  <a:srgbClr val="434343"/>
                </a:solidFill>
                <a:latin typeface="Open Sans"/>
                <a:ea typeface="Open Sans"/>
                <a:cs typeface="Open Sans"/>
                <a:sym typeface="Open Sans"/>
              </a:rPr>
              <a:t>VISUALS</a:t>
            </a:r>
            <a:endParaRPr lang="en" sz="2400" b="1" dirty="0">
              <a:solidFill>
                <a:srgbClr val="666666"/>
              </a:solidFill>
              <a:latin typeface="Roboto"/>
              <a:ea typeface="Roboto"/>
              <a:cs typeface="Roboto"/>
              <a:sym typeface="Roboto"/>
            </a:endParaRPr>
          </a:p>
          <a:p>
            <a:pPr marL="0" lvl="0" indent="0" algn="l" rtl="0">
              <a:spcBef>
                <a:spcPts val="0"/>
              </a:spcBef>
              <a:spcAft>
                <a:spcPts val="0"/>
              </a:spcAft>
              <a:buNone/>
            </a:pPr>
            <a:r>
              <a:rPr lang="en" sz="2000" dirty="0">
                <a:solidFill>
                  <a:srgbClr val="666666"/>
                </a:solidFill>
                <a:latin typeface="Roboto"/>
                <a:ea typeface="Roboto"/>
                <a:cs typeface="Roboto"/>
                <a:sym typeface="Roboto"/>
              </a:rPr>
              <a:t>The visuals are a clean modern layout with school themed graphics. It needs to be bright but not overwhelming with a lot of colors. Photos of students studying and clear call-to-action buttons. The overall aesthetic should feel trendy and student friendly, but also speak to the audience of their parents. The newsletter visuals don’t need to change because they speak to the audience.</a:t>
            </a:r>
            <a:endParaRPr sz="2000" dirty="0">
              <a:solidFill>
                <a:srgbClr val="434343"/>
              </a:solidFill>
              <a:latin typeface="Open Sans"/>
              <a:ea typeface="Open Sans"/>
              <a:cs typeface="Open Sans"/>
              <a:sym typeface="Open Sans"/>
            </a:endParaRPr>
          </a:p>
        </p:txBody>
      </p:sp>
      <p:sp>
        <p:nvSpPr>
          <p:cNvPr id="78" name="Google Shape;78;p15"/>
          <p:cNvSpPr txBox="1"/>
          <p:nvPr/>
        </p:nvSpPr>
        <p:spPr>
          <a:xfrm>
            <a:off x="503061" y="564127"/>
            <a:ext cx="14103600" cy="995400"/>
          </a:xfrm>
          <a:prstGeom prst="rect">
            <a:avLst/>
          </a:prstGeom>
          <a:noFill/>
          <a:ln>
            <a:noFill/>
          </a:ln>
        </p:spPr>
        <p:txBody>
          <a:bodyPr spcFirstLastPara="1" wrap="square" lIns="184300" tIns="184300" rIns="184300" bIns="184300" anchor="t" anchorCtr="0">
            <a:noAutofit/>
          </a:bodyPr>
          <a:lstStyle/>
          <a:p>
            <a:pPr marL="0" lvl="0" indent="0" algn="l" rtl="0">
              <a:spcBef>
                <a:spcPts val="0"/>
              </a:spcBef>
              <a:spcAft>
                <a:spcPts val="0"/>
              </a:spcAft>
              <a:buClr>
                <a:schemeClr val="dk1"/>
              </a:buClr>
              <a:buSzPts val="1100"/>
              <a:buFont typeface="Arial"/>
              <a:buNone/>
            </a:pPr>
            <a:r>
              <a:rPr lang="en" sz="4800" b="1">
                <a:solidFill>
                  <a:srgbClr val="304449"/>
                </a:solidFill>
                <a:latin typeface="Open Sans"/>
                <a:ea typeface="Open Sans"/>
                <a:cs typeface="Open Sans"/>
                <a:sym typeface="Open Sans"/>
              </a:rPr>
              <a:t>NEWSLETTER #1 CREATIVE BRIEF</a:t>
            </a:r>
            <a:endParaRPr sz="4800" b="1">
              <a:solidFill>
                <a:srgbClr val="304449"/>
              </a:solidFill>
              <a:latin typeface="Open Sans"/>
              <a:ea typeface="Open Sans"/>
              <a:cs typeface="Open Sans"/>
              <a:sym typeface="Open Sans"/>
            </a:endParaRPr>
          </a:p>
        </p:txBody>
      </p:sp>
      <p:sp>
        <p:nvSpPr>
          <p:cNvPr id="79" name="Google Shape;79;p15"/>
          <p:cNvSpPr/>
          <p:nvPr/>
        </p:nvSpPr>
        <p:spPr>
          <a:xfrm>
            <a:off x="0" y="0"/>
            <a:ext cx="15240000" cy="173100"/>
          </a:xfrm>
          <a:prstGeom prst="rect">
            <a:avLst/>
          </a:prstGeom>
          <a:solidFill>
            <a:srgbClr val="304449"/>
          </a:solidFill>
          <a:ln>
            <a:noFill/>
          </a:ln>
        </p:spPr>
        <p:txBody>
          <a:bodyPr spcFirstLastPara="1" wrap="square" lIns="184300" tIns="184300" rIns="184300" bIns="184300" anchor="ctr" anchorCtr="0">
            <a:noAutofit/>
          </a:bodyPr>
          <a:lstStyle/>
          <a:p>
            <a:pPr marL="0" lvl="0" indent="0" algn="l" rtl="0">
              <a:spcBef>
                <a:spcPts val="0"/>
              </a:spcBef>
              <a:spcAft>
                <a:spcPts val="0"/>
              </a:spcAft>
              <a:buNone/>
            </a:pPr>
            <a:endParaRPr sz="2800">
              <a:solidFill>
                <a:srgbClr val="304449"/>
              </a:solidFill>
            </a:endParaRPr>
          </a:p>
        </p:txBody>
      </p:sp>
      <p:pic>
        <p:nvPicPr>
          <p:cNvPr id="19" name="Picture 18" descr="A computer and notebooks on a table&#10;&#10;Description automatically generated">
            <a:extLst>
              <a:ext uri="{FF2B5EF4-FFF2-40B4-BE49-F238E27FC236}">
                <a16:creationId xmlns:a16="http://schemas.microsoft.com/office/drawing/2014/main" id="{AAE6A998-535E-4128-8ECE-D331240137AC}"/>
              </a:ext>
            </a:extLst>
          </p:cNvPr>
          <p:cNvPicPr>
            <a:picLocks noChangeAspect="1"/>
          </p:cNvPicPr>
          <p:nvPr/>
        </p:nvPicPr>
        <p:blipFill>
          <a:blip r:embed="rId4"/>
          <a:stretch>
            <a:fillRect/>
          </a:stretch>
        </p:blipFill>
        <p:spPr>
          <a:xfrm>
            <a:off x="656670" y="4500108"/>
            <a:ext cx="6963329" cy="8704161"/>
          </a:xfrm>
          <a:prstGeom prst="rect">
            <a:avLst/>
          </a:prstGeom>
        </p:spPr>
      </p:pic>
      <p:pic>
        <p:nvPicPr>
          <p:cNvPr id="21" name="Picture 20" descr="A close-up of a desk with papers and a pen&#10;&#10;Description automatically generated">
            <a:extLst>
              <a:ext uri="{FF2B5EF4-FFF2-40B4-BE49-F238E27FC236}">
                <a16:creationId xmlns:a16="http://schemas.microsoft.com/office/drawing/2014/main" id="{3D170A07-14BB-4AE1-AD48-323FC0C3A051}"/>
              </a:ext>
            </a:extLst>
          </p:cNvPr>
          <p:cNvPicPr>
            <a:picLocks noChangeAspect="1"/>
          </p:cNvPicPr>
          <p:nvPr/>
        </p:nvPicPr>
        <p:blipFill>
          <a:blip r:embed="rId5"/>
          <a:stretch>
            <a:fillRect/>
          </a:stretch>
        </p:blipFill>
        <p:spPr>
          <a:xfrm>
            <a:off x="9136790" y="4418770"/>
            <a:ext cx="5003900" cy="8882663"/>
          </a:xfrm>
          <a:prstGeom prst="rect">
            <a:avLst/>
          </a:prstGeom>
        </p:spPr>
      </p:pic>
      <p:pic>
        <p:nvPicPr>
          <p:cNvPr id="25" name="Picture 24" descr="A notebooks and a pen on a bed&#10;&#10;Description automatically generated">
            <a:extLst>
              <a:ext uri="{FF2B5EF4-FFF2-40B4-BE49-F238E27FC236}">
                <a16:creationId xmlns:a16="http://schemas.microsoft.com/office/drawing/2014/main" id="{6EB70371-5EA5-4D40-BE31-1D857504DD2E}"/>
              </a:ext>
            </a:extLst>
          </p:cNvPr>
          <p:cNvPicPr>
            <a:picLocks noChangeAspect="1"/>
          </p:cNvPicPr>
          <p:nvPr/>
        </p:nvPicPr>
        <p:blipFill>
          <a:blip r:embed="rId6"/>
          <a:stretch>
            <a:fillRect/>
          </a:stretch>
        </p:blipFill>
        <p:spPr>
          <a:xfrm>
            <a:off x="1099310" y="12156996"/>
            <a:ext cx="6078048" cy="8704161"/>
          </a:xfrm>
          <a:prstGeom prst="rect">
            <a:avLst/>
          </a:prstGeom>
        </p:spPr>
      </p:pic>
      <p:pic>
        <p:nvPicPr>
          <p:cNvPr id="29" name="Picture 28" descr="A neon sign with a movie clapper board and a movie clapper board&#10;&#10;Description automatically generated">
            <a:extLst>
              <a:ext uri="{FF2B5EF4-FFF2-40B4-BE49-F238E27FC236}">
                <a16:creationId xmlns:a16="http://schemas.microsoft.com/office/drawing/2014/main" id="{33E5673C-A885-44D1-9ABF-17027D126060}"/>
              </a:ext>
            </a:extLst>
          </p:cNvPr>
          <p:cNvPicPr>
            <a:picLocks noChangeAspect="1"/>
          </p:cNvPicPr>
          <p:nvPr/>
        </p:nvPicPr>
        <p:blipFill>
          <a:blip r:embed="rId7"/>
          <a:stretch>
            <a:fillRect/>
          </a:stretch>
        </p:blipFill>
        <p:spPr>
          <a:xfrm>
            <a:off x="6218362" y="6448279"/>
            <a:ext cx="4823643" cy="4823643"/>
          </a:xfrm>
          <a:prstGeom prst="rect">
            <a:avLst/>
          </a:prstGeom>
        </p:spPr>
      </p:pic>
      <p:pic>
        <p:nvPicPr>
          <p:cNvPr id="23" name="Picture 22" descr="A newspaper on a table with a vase of flowers&#10;&#10;Description automatically generated">
            <a:extLst>
              <a:ext uri="{FF2B5EF4-FFF2-40B4-BE49-F238E27FC236}">
                <a16:creationId xmlns:a16="http://schemas.microsoft.com/office/drawing/2014/main" id="{57CE54C0-71FA-4D02-BF3E-583E188E22EE}"/>
              </a:ext>
            </a:extLst>
          </p:cNvPr>
          <p:cNvPicPr>
            <a:picLocks noChangeAspect="1"/>
          </p:cNvPicPr>
          <p:nvPr/>
        </p:nvPicPr>
        <p:blipFill>
          <a:blip r:embed="rId8"/>
          <a:stretch>
            <a:fillRect/>
          </a:stretch>
        </p:blipFill>
        <p:spPr>
          <a:xfrm>
            <a:off x="5930901" y="13204269"/>
            <a:ext cx="5526496" cy="6822228"/>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sp>
        <p:nvSpPr>
          <p:cNvPr id="90" name="Google Shape;90;p16"/>
          <p:cNvSpPr/>
          <p:nvPr/>
        </p:nvSpPr>
        <p:spPr>
          <a:xfrm>
            <a:off x="8490152" y="4576069"/>
            <a:ext cx="5963100" cy="6703500"/>
          </a:xfrm>
          <a:prstGeom prst="rect">
            <a:avLst/>
          </a:prstGeom>
          <a:solidFill>
            <a:srgbClr val="F7F9FA"/>
          </a:solidFill>
          <a:ln>
            <a:noFill/>
          </a:ln>
        </p:spPr>
        <p:txBody>
          <a:bodyPr spcFirstLastPara="1" wrap="square" lIns="184300" tIns="184300" rIns="184300" bIns="184300" anchor="t" anchorCtr="0">
            <a:noAutofit/>
          </a:bodyPr>
          <a:lstStyle/>
          <a:p>
            <a:pPr marL="0" lvl="0" indent="0" algn="l" rtl="0">
              <a:spcBef>
                <a:spcPts val="0"/>
              </a:spcBef>
              <a:spcAft>
                <a:spcPts val="0"/>
              </a:spcAft>
              <a:buNone/>
            </a:pPr>
            <a:r>
              <a:rPr lang="en" sz="3600" b="1" dirty="0">
                <a:solidFill>
                  <a:srgbClr val="434343"/>
                </a:solidFill>
                <a:latin typeface="Open Sans"/>
                <a:ea typeface="Open Sans"/>
                <a:cs typeface="Open Sans"/>
                <a:sym typeface="Open Sans"/>
              </a:rPr>
              <a:t>10. </a:t>
            </a:r>
            <a:r>
              <a:rPr lang="en" sz="2400" b="1" dirty="0">
                <a:solidFill>
                  <a:srgbClr val="434343"/>
                </a:solidFill>
                <a:latin typeface="Open Sans"/>
                <a:ea typeface="Open Sans"/>
                <a:cs typeface="Open Sans"/>
                <a:sym typeface="Open Sans"/>
              </a:rPr>
              <a:t>DATES &amp; DEADLINES</a:t>
            </a:r>
            <a:endParaRPr sz="3600" b="1" dirty="0">
              <a:solidFill>
                <a:srgbClr val="434343"/>
              </a:solidFill>
              <a:latin typeface="Open Sans"/>
              <a:ea typeface="Open Sans"/>
              <a:cs typeface="Open Sans"/>
              <a:sym typeface="Open Sans"/>
            </a:endParaRPr>
          </a:p>
          <a:p>
            <a:pPr marL="0" lvl="0" indent="0" algn="l" rtl="0">
              <a:spcBef>
                <a:spcPts val="0"/>
              </a:spcBef>
              <a:spcAft>
                <a:spcPts val="0"/>
              </a:spcAft>
              <a:buClr>
                <a:schemeClr val="dk1"/>
              </a:buClr>
              <a:buSzPts val="2200"/>
              <a:buFont typeface="Arial"/>
              <a:buNone/>
            </a:pPr>
            <a:endParaRPr sz="2000" b="1" dirty="0">
              <a:solidFill>
                <a:srgbClr val="434343"/>
              </a:solidFill>
              <a:latin typeface="Open Sans"/>
              <a:ea typeface="Open Sans"/>
              <a:cs typeface="Open Sans"/>
              <a:sym typeface="Open Sans"/>
            </a:endParaRPr>
          </a:p>
          <a:p>
            <a:pPr marL="0" lvl="0" indent="0" algn="l" rtl="0">
              <a:spcBef>
                <a:spcPts val="0"/>
              </a:spcBef>
              <a:spcAft>
                <a:spcPts val="0"/>
              </a:spcAft>
              <a:buClr>
                <a:schemeClr val="dk1"/>
              </a:buClr>
              <a:buSzPts val="2200"/>
              <a:buFont typeface="Arial"/>
              <a:buNone/>
            </a:pPr>
            <a:r>
              <a:rPr lang="en" sz="2000" b="1" dirty="0">
                <a:solidFill>
                  <a:srgbClr val="434343"/>
                </a:solidFill>
                <a:latin typeface="Open Sans"/>
                <a:ea typeface="Open Sans"/>
                <a:cs typeface="Open Sans"/>
                <a:sym typeface="Open Sans"/>
              </a:rPr>
              <a:t> PRE-PRODUCTION</a:t>
            </a:r>
            <a:endParaRPr sz="2000" dirty="0">
              <a:solidFill>
                <a:srgbClr val="434343"/>
              </a:solidFill>
              <a:latin typeface="Open Sans"/>
              <a:ea typeface="Open Sans"/>
              <a:cs typeface="Open Sans"/>
              <a:sym typeface="Open Sans"/>
            </a:endParaRPr>
          </a:p>
          <a:p>
            <a:pPr marL="927100" lvl="0" indent="-596900" algn="l" rtl="0">
              <a:lnSpc>
                <a:spcPct val="115000"/>
              </a:lnSpc>
              <a:spcBef>
                <a:spcPts val="0"/>
              </a:spcBef>
              <a:spcAft>
                <a:spcPts val="0"/>
              </a:spcAft>
              <a:buClr>
                <a:srgbClr val="434343"/>
              </a:buClr>
              <a:buSzPts val="2000"/>
              <a:buFont typeface="Open Sans"/>
              <a:buChar char="❖"/>
            </a:pPr>
            <a:r>
              <a:rPr lang="en" sz="2000" dirty="0">
                <a:solidFill>
                  <a:srgbClr val="434343"/>
                </a:solidFill>
                <a:latin typeface="Open Sans"/>
                <a:ea typeface="Open Sans"/>
                <a:cs typeface="Open Sans"/>
                <a:sym typeface="Open Sans"/>
              </a:rPr>
              <a:t>First Script Draft 	3-4</a:t>
            </a:r>
            <a:endParaRPr sz="2000" dirty="0">
              <a:solidFill>
                <a:srgbClr val="434343"/>
              </a:solidFill>
              <a:latin typeface="Open Sans"/>
              <a:ea typeface="Open Sans"/>
              <a:cs typeface="Open Sans"/>
              <a:sym typeface="Open Sans"/>
            </a:endParaRPr>
          </a:p>
          <a:p>
            <a:pPr marL="927100" lvl="0" indent="-596900" algn="l" rtl="0">
              <a:lnSpc>
                <a:spcPct val="115000"/>
              </a:lnSpc>
              <a:spcBef>
                <a:spcPts val="0"/>
              </a:spcBef>
              <a:spcAft>
                <a:spcPts val="0"/>
              </a:spcAft>
              <a:buClr>
                <a:srgbClr val="434343"/>
              </a:buClr>
              <a:buSzPts val="2000"/>
              <a:buFont typeface="Open Sans"/>
              <a:buChar char="❖"/>
            </a:pPr>
            <a:r>
              <a:rPr lang="en" sz="2000" dirty="0">
                <a:solidFill>
                  <a:srgbClr val="434343"/>
                </a:solidFill>
                <a:latin typeface="Open Sans"/>
                <a:ea typeface="Open Sans"/>
                <a:cs typeface="Open Sans"/>
                <a:sym typeface="Open Sans"/>
              </a:rPr>
              <a:t>Revised Script 		3-5</a:t>
            </a:r>
            <a:endParaRPr sz="2000" dirty="0">
              <a:solidFill>
                <a:srgbClr val="434343"/>
              </a:solidFill>
              <a:latin typeface="Open Sans"/>
              <a:ea typeface="Open Sans"/>
              <a:cs typeface="Open Sans"/>
              <a:sym typeface="Open Sans"/>
            </a:endParaRPr>
          </a:p>
          <a:p>
            <a:pPr marL="927100" lvl="0" indent="-596900" algn="l" rtl="0">
              <a:lnSpc>
                <a:spcPct val="115000"/>
              </a:lnSpc>
              <a:spcBef>
                <a:spcPts val="0"/>
              </a:spcBef>
              <a:spcAft>
                <a:spcPts val="0"/>
              </a:spcAft>
              <a:buClr>
                <a:srgbClr val="434343"/>
              </a:buClr>
              <a:buSzPts val="2000"/>
              <a:buFont typeface="Open Sans"/>
              <a:buChar char="❖"/>
            </a:pPr>
            <a:r>
              <a:rPr lang="en" sz="2000" dirty="0">
                <a:solidFill>
                  <a:srgbClr val="434343"/>
                </a:solidFill>
                <a:latin typeface="Open Sans"/>
                <a:ea typeface="Open Sans"/>
                <a:cs typeface="Open Sans"/>
                <a:sym typeface="Open Sans"/>
              </a:rPr>
              <a:t>New Budget		$500</a:t>
            </a:r>
            <a:endParaRPr sz="2000" dirty="0">
              <a:solidFill>
                <a:srgbClr val="434343"/>
              </a:solidFill>
              <a:latin typeface="Open Sans"/>
              <a:ea typeface="Open Sans"/>
              <a:cs typeface="Open Sans"/>
              <a:sym typeface="Open Sans"/>
            </a:endParaRPr>
          </a:p>
          <a:p>
            <a:pPr marL="0" lvl="0" indent="0" algn="l" rtl="0">
              <a:spcBef>
                <a:spcPts val="0"/>
              </a:spcBef>
              <a:spcAft>
                <a:spcPts val="0"/>
              </a:spcAft>
              <a:buNone/>
            </a:pPr>
            <a:endParaRPr sz="2000" b="1" dirty="0">
              <a:solidFill>
                <a:srgbClr val="434343"/>
              </a:solidFill>
              <a:latin typeface="Open Sans"/>
              <a:ea typeface="Open Sans"/>
              <a:cs typeface="Open Sans"/>
              <a:sym typeface="Open Sans"/>
            </a:endParaRPr>
          </a:p>
          <a:p>
            <a:pPr marL="0" lvl="0" indent="0" algn="l" rtl="0">
              <a:spcBef>
                <a:spcPts val="0"/>
              </a:spcBef>
              <a:spcAft>
                <a:spcPts val="0"/>
              </a:spcAft>
              <a:buNone/>
            </a:pPr>
            <a:r>
              <a:rPr lang="en" sz="2000" b="1" dirty="0">
                <a:solidFill>
                  <a:srgbClr val="434343"/>
                </a:solidFill>
                <a:latin typeface="Open Sans"/>
                <a:ea typeface="Open Sans"/>
                <a:cs typeface="Open Sans"/>
                <a:sym typeface="Open Sans"/>
              </a:rPr>
              <a:t> PRODUCTION</a:t>
            </a:r>
            <a:endParaRPr sz="2400" dirty="0">
              <a:solidFill>
                <a:srgbClr val="434343"/>
              </a:solidFill>
              <a:latin typeface="Open Sans"/>
              <a:ea typeface="Open Sans"/>
              <a:cs typeface="Open Sans"/>
              <a:sym typeface="Open Sans"/>
            </a:endParaRPr>
          </a:p>
          <a:p>
            <a:pPr marL="927100" lvl="0" indent="-596900" algn="l" rtl="0">
              <a:lnSpc>
                <a:spcPct val="115000"/>
              </a:lnSpc>
              <a:spcBef>
                <a:spcPts val="0"/>
              </a:spcBef>
              <a:spcAft>
                <a:spcPts val="0"/>
              </a:spcAft>
              <a:buClr>
                <a:srgbClr val="434343"/>
              </a:buClr>
              <a:buSzPts val="2000"/>
              <a:buFont typeface="Open Sans"/>
              <a:buChar char="❖"/>
            </a:pPr>
            <a:r>
              <a:rPr lang="en" sz="2000" dirty="0">
                <a:solidFill>
                  <a:srgbClr val="434343"/>
                </a:solidFill>
                <a:latin typeface="Open Sans"/>
                <a:ea typeface="Open Sans"/>
                <a:cs typeface="Open Sans"/>
                <a:sym typeface="Open Sans"/>
              </a:rPr>
              <a:t>Stage 1			 Finialize Draft</a:t>
            </a:r>
            <a:endParaRPr sz="2000" dirty="0">
              <a:solidFill>
                <a:srgbClr val="434343"/>
              </a:solidFill>
              <a:latin typeface="Open Sans"/>
              <a:ea typeface="Open Sans"/>
              <a:cs typeface="Open Sans"/>
              <a:sym typeface="Open Sans"/>
            </a:endParaRPr>
          </a:p>
          <a:p>
            <a:pPr marL="927100" lvl="0" indent="-596900" algn="l" rtl="0">
              <a:lnSpc>
                <a:spcPct val="115000"/>
              </a:lnSpc>
              <a:spcBef>
                <a:spcPts val="0"/>
              </a:spcBef>
              <a:spcAft>
                <a:spcPts val="0"/>
              </a:spcAft>
              <a:buClr>
                <a:srgbClr val="434343"/>
              </a:buClr>
              <a:buSzPts val="2000"/>
              <a:buFont typeface="Open Sans"/>
              <a:buChar char="❖"/>
            </a:pPr>
            <a:r>
              <a:rPr lang="en" sz="2000" dirty="0">
                <a:solidFill>
                  <a:srgbClr val="434343"/>
                </a:solidFill>
                <a:latin typeface="Open Sans"/>
                <a:ea typeface="Open Sans"/>
                <a:cs typeface="Open Sans"/>
                <a:sym typeface="Open Sans"/>
              </a:rPr>
              <a:t>Stage 2			 Finialize Letter</a:t>
            </a:r>
            <a:endParaRPr sz="2400" dirty="0">
              <a:solidFill>
                <a:srgbClr val="434343"/>
              </a:solidFill>
              <a:latin typeface="Open Sans"/>
              <a:ea typeface="Open Sans"/>
              <a:cs typeface="Open Sans"/>
              <a:sym typeface="Open Sans"/>
            </a:endParaRPr>
          </a:p>
          <a:p>
            <a:pPr marL="0" lvl="0" indent="0" algn="l" rtl="0">
              <a:spcBef>
                <a:spcPts val="0"/>
              </a:spcBef>
              <a:spcAft>
                <a:spcPts val="0"/>
              </a:spcAft>
              <a:buNone/>
            </a:pPr>
            <a:endParaRPr sz="2400" dirty="0">
              <a:solidFill>
                <a:srgbClr val="434343"/>
              </a:solidFill>
              <a:latin typeface="Open Sans"/>
              <a:ea typeface="Open Sans"/>
              <a:cs typeface="Open Sans"/>
              <a:sym typeface="Open Sans"/>
            </a:endParaRPr>
          </a:p>
          <a:p>
            <a:pPr marL="0" lvl="0" indent="0" algn="l" rtl="0">
              <a:spcBef>
                <a:spcPts val="0"/>
              </a:spcBef>
              <a:spcAft>
                <a:spcPts val="0"/>
              </a:spcAft>
              <a:buNone/>
            </a:pPr>
            <a:r>
              <a:rPr lang="en" sz="2000" b="1" dirty="0">
                <a:solidFill>
                  <a:srgbClr val="434343"/>
                </a:solidFill>
                <a:latin typeface="Open Sans"/>
                <a:ea typeface="Open Sans"/>
                <a:cs typeface="Open Sans"/>
                <a:sym typeface="Open Sans"/>
              </a:rPr>
              <a:t> POST-PRODUCTION</a:t>
            </a:r>
            <a:endParaRPr sz="2000" b="1" dirty="0">
              <a:solidFill>
                <a:srgbClr val="434343"/>
              </a:solidFill>
              <a:latin typeface="Open Sans"/>
              <a:ea typeface="Open Sans"/>
              <a:cs typeface="Open Sans"/>
              <a:sym typeface="Open Sans"/>
            </a:endParaRPr>
          </a:p>
          <a:p>
            <a:pPr marL="927100" lvl="0" indent="-596900" algn="l" rtl="0">
              <a:lnSpc>
                <a:spcPct val="115000"/>
              </a:lnSpc>
              <a:spcBef>
                <a:spcPts val="0"/>
              </a:spcBef>
              <a:spcAft>
                <a:spcPts val="0"/>
              </a:spcAft>
              <a:buClr>
                <a:srgbClr val="434343"/>
              </a:buClr>
              <a:buSzPts val="2000"/>
              <a:buFont typeface="Open Sans"/>
              <a:buChar char="❖"/>
            </a:pPr>
            <a:r>
              <a:rPr lang="en" sz="2000" dirty="0">
                <a:solidFill>
                  <a:srgbClr val="434343"/>
                </a:solidFill>
                <a:latin typeface="Open Sans"/>
                <a:ea typeface="Open Sans"/>
                <a:cs typeface="Open Sans"/>
                <a:sym typeface="Open Sans"/>
              </a:rPr>
              <a:t>Deliver First Copy 	3-9</a:t>
            </a:r>
            <a:endParaRPr sz="2000" dirty="0">
              <a:solidFill>
                <a:srgbClr val="434343"/>
              </a:solidFill>
              <a:latin typeface="Open Sans"/>
              <a:ea typeface="Open Sans"/>
              <a:cs typeface="Open Sans"/>
              <a:sym typeface="Open Sans"/>
            </a:endParaRPr>
          </a:p>
          <a:p>
            <a:pPr marL="927100" lvl="0" indent="-596900" algn="l" rtl="0">
              <a:lnSpc>
                <a:spcPct val="115000"/>
              </a:lnSpc>
              <a:spcBef>
                <a:spcPts val="0"/>
              </a:spcBef>
              <a:spcAft>
                <a:spcPts val="0"/>
              </a:spcAft>
              <a:buClr>
                <a:srgbClr val="434343"/>
              </a:buClr>
              <a:buSzPts val="2000"/>
              <a:buFont typeface="Open Sans"/>
              <a:buChar char="❖"/>
            </a:pPr>
            <a:r>
              <a:rPr lang="en" sz="2000" dirty="0">
                <a:solidFill>
                  <a:srgbClr val="434343"/>
                </a:solidFill>
                <a:latin typeface="Open Sans"/>
                <a:ea typeface="Open Sans"/>
                <a:cs typeface="Open Sans"/>
                <a:sym typeface="Open Sans"/>
              </a:rPr>
              <a:t>Deliver Final Copy	3-12</a:t>
            </a:r>
            <a:endParaRPr sz="2400" dirty="0">
              <a:solidFill>
                <a:srgbClr val="434343"/>
              </a:solidFill>
              <a:latin typeface="Open Sans"/>
              <a:ea typeface="Open Sans"/>
              <a:cs typeface="Open Sans"/>
              <a:sym typeface="Open Sans"/>
            </a:endParaRPr>
          </a:p>
          <a:p>
            <a:pPr marL="0" lvl="0" indent="0" algn="l" rtl="0">
              <a:spcBef>
                <a:spcPts val="0"/>
              </a:spcBef>
              <a:spcAft>
                <a:spcPts val="0"/>
              </a:spcAft>
              <a:buNone/>
            </a:pPr>
            <a:endParaRPr sz="2400" dirty="0">
              <a:solidFill>
                <a:srgbClr val="434343"/>
              </a:solidFill>
              <a:latin typeface="Open Sans"/>
              <a:ea typeface="Open Sans"/>
              <a:cs typeface="Open Sans"/>
              <a:sym typeface="Open Sans"/>
            </a:endParaRPr>
          </a:p>
          <a:p>
            <a:pPr marL="0" lvl="0" indent="0" algn="l" rtl="0">
              <a:spcBef>
                <a:spcPts val="0"/>
              </a:spcBef>
              <a:spcAft>
                <a:spcPts val="0"/>
              </a:spcAft>
              <a:buNone/>
            </a:pPr>
            <a:r>
              <a:rPr lang="en" sz="2000" b="1" dirty="0">
                <a:solidFill>
                  <a:srgbClr val="434343"/>
                </a:solidFill>
                <a:latin typeface="Open Sans"/>
                <a:ea typeface="Open Sans"/>
                <a:cs typeface="Open Sans"/>
                <a:sym typeface="Open Sans"/>
              </a:rPr>
              <a:t> DISTRIBUTION</a:t>
            </a:r>
            <a:endParaRPr sz="2000" b="1" dirty="0">
              <a:solidFill>
                <a:srgbClr val="434343"/>
              </a:solidFill>
              <a:latin typeface="Open Sans"/>
              <a:ea typeface="Open Sans"/>
              <a:cs typeface="Open Sans"/>
              <a:sym typeface="Open Sans"/>
            </a:endParaRPr>
          </a:p>
          <a:p>
            <a:pPr marL="927100" lvl="0" indent="-596900" algn="l" rtl="0">
              <a:lnSpc>
                <a:spcPct val="115000"/>
              </a:lnSpc>
              <a:spcBef>
                <a:spcPts val="0"/>
              </a:spcBef>
              <a:spcAft>
                <a:spcPts val="0"/>
              </a:spcAft>
              <a:buClr>
                <a:srgbClr val="434343"/>
              </a:buClr>
              <a:buSzPts val="2000"/>
              <a:buFont typeface="Open Sans"/>
              <a:buChar char="❖"/>
            </a:pPr>
            <a:r>
              <a:rPr lang="en" sz="2000" dirty="0">
                <a:solidFill>
                  <a:srgbClr val="434343"/>
                </a:solidFill>
                <a:latin typeface="Open Sans"/>
                <a:ea typeface="Open Sans"/>
                <a:cs typeface="Open Sans"/>
                <a:sym typeface="Open Sans"/>
              </a:rPr>
              <a:t>Promote		 3-13</a:t>
            </a:r>
            <a:endParaRPr sz="2400" dirty="0">
              <a:solidFill>
                <a:srgbClr val="434343"/>
              </a:solidFill>
              <a:latin typeface="Roboto"/>
              <a:ea typeface="Roboto"/>
              <a:cs typeface="Roboto"/>
              <a:sym typeface="Roboto"/>
            </a:endParaRPr>
          </a:p>
        </p:txBody>
      </p:sp>
      <p:sp>
        <p:nvSpPr>
          <p:cNvPr id="91" name="Google Shape;91;p16"/>
          <p:cNvSpPr/>
          <p:nvPr/>
        </p:nvSpPr>
        <p:spPr>
          <a:xfrm>
            <a:off x="656671" y="11818650"/>
            <a:ext cx="13796400" cy="2915700"/>
          </a:xfrm>
          <a:prstGeom prst="rect">
            <a:avLst/>
          </a:prstGeom>
          <a:solidFill>
            <a:srgbClr val="F7F9FA"/>
          </a:solidFill>
          <a:ln>
            <a:noFill/>
          </a:ln>
        </p:spPr>
        <p:txBody>
          <a:bodyPr spcFirstLastPara="1" wrap="square" lIns="184300" tIns="184300" rIns="184300" bIns="184300" anchor="t" anchorCtr="0">
            <a:noAutofit/>
          </a:bodyPr>
          <a:lstStyle/>
          <a:p>
            <a:pPr marL="0" lvl="0" indent="0" algn="l" rtl="0">
              <a:spcBef>
                <a:spcPts val="0"/>
              </a:spcBef>
              <a:spcAft>
                <a:spcPts val="0"/>
              </a:spcAft>
              <a:buClr>
                <a:schemeClr val="dk1"/>
              </a:buClr>
              <a:buSzPts val="2200"/>
              <a:buFont typeface="Arial"/>
              <a:buNone/>
            </a:pPr>
            <a:r>
              <a:rPr lang="en" sz="3600" b="1" dirty="0">
                <a:solidFill>
                  <a:srgbClr val="434343"/>
                </a:solidFill>
                <a:latin typeface="Open Sans"/>
                <a:ea typeface="Open Sans"/>
                <a:cs typeface="Open Sans"/>
                <a:sym typeface="Open Sans"/>
              </a:rPr>
              <a:t>11. </a:t>
            </a:r>
            <a:r>
              <a:rPr lang="en" sz="2400" b="1" dirty="0">
                <a:solidFill>
                  <a:srgbClr val="434343"/>
                </a:solidFill>
                <a:latin typeface="Open Sans"/>
                <a:ea typeface="Open Sans"/>
                <a:cs typeface="Open Sans"/>
                <a:sym typeface="Open Sans"/>
              </a:rPr>
              <a:t>STRAY OBSERVATIONS</a:t>
            </a:r>
            <a:endParaRPr sz="2400" b="1" dirty="0">
              <a:solidFill>
                <a:srgbClr val="434343"/>
              </a:solidFill>
              <a:latin typeface="Open Sans"/>
              <a:ea typeface="Open Sans"/>
              <a:cs typeface="Open Sans"/>
              <a:sym typeface="Open Sans"/>
            </a:endParaRPr>
          </a:p>
          <a:p>
            <a:pPr marL="0" lvl="0" indent="0" algn="l" rtl="0">
              <a:spcBef>
                <a:spcPts val="0"/>
              </a:spcBef>
              <a:spcAft>
                <a:spcPts val="0"/>
              </a:spcAft>
              <a:buClr>
                <a:schemeClr val="dk1"/>
              </a:buClr>
              <a:buSzPts val="2200"/>
              <a:buFont typeface="Arial"/>
              <a:buNone/>
            </a:pPr>
            <a:endParaRPr sz="2400" b="1" dirty="0">
              <a:solidFill>
                <a:srgbClr val="434343"/>
              </a:solidFill>
              <a:latin typeface="Open Sans"/>
              <a:ea typeface="Open Sans"/>
              <a:cs typeface="Open Sans"/>
              <a:sym typeface="Open Sans"/>
            </a:endParaRPr>
          </a:p>
          <a:p>
            <a:pPr marL="0" lvl="0" indent="0" algn="l" rtl="0">
              <a:spcBef>
                <a:spcPts val="0"/>
              </a:spcBef>
              <a:spcAft>
                <a:spcPts val="0"/>
              </a:spcAft>
              <a:buClr>
                <a:schemeClr val="dk1"/>
              </a:buClr>
              <a:buSzPts val="2200"/>
              <a:buFont typeface="Arial"/>
              <a:buNone/>
            </a:pPr>
            <a:r>
              <a:rPr lang="en-US" sz="2000" dirty="0">
                <a:latin typeface="Open Sans" panose="020B0606030504020204" pitchFamily="34" charset="0"/>
                <a:ea typeface="Open Sans" panose="020B0606030504020204" pitchFamily="34" charset="0"/>
                <a:cs typeface="Open Sans" panose="020B0606030504020204" pitchFamily="34" charset="0"/>
              </a:rPr>
              <a:t>Because the audience is parents, the messaging must prioritize trust, reassurance, and clarity over humor. Parents are more cautious when it comes to making decisions. They require stronger justification for purchases. Timing the campaign around midterms and finals will increase relevance and engagement. The overall </a:t>
            </a:r>
            <a:r>
              <a:rPr lang="en-US" sz="2000">
                <a:latin typeface="Open Sans" panose="020B0606030504020204" pitchFamily="34" charset="0"/>
                <a:ea typeface="Open Sans" panose="020B0606030504020204" pitchFamily="34" charset="0"/>
                <a:cs typeface="Open Sans" panose="020B0606030504020204" pitchFamily="34" charset="0"/>
              </a:rPr>
              <a:t>tone needs </a:t>
            </a:r>
            <a:r>
              <a:rPr lang="en-US" sz="2000" dirty="0">
                <a:latin typeface="Open Sans" panose="020B0606030504020204" pitchFamily="34" charset="0"/>
                <a:ea typeface="Open Sans" panose="020B0606030504020204" pitchFamily="34" charset="0"/>
                <a:cs typeface="Open Sans" panose="020B0606030504020204" pitchFamily="34" charset="0"/>
              </a:rPr>
              <a:t>remain warm, supportive, and professional to build credibility.</a:t>
            </a:r>
            <a:endParaRPr sz="2000" b="1" dirty="0">
              <a:solidFill>
                <a:srgbClr val="434343"/>
              </a:solidFill>
              <a:latin typeface="Open Sans" panose="020B0606030504020204" pitchFamily="34" charset="0"/>
              <a:ea typeface="Open Sans" panose="020B0606030504020204" pitchFamily="34" charset="0"/>
              <a:cs typeface="Open Sans" panose="020B0606030504020204" pitchFamily="34" charset="0"/>
              <a:sym typeface="Roboto"/>
            </a:endParaRPr>
          </a:p>
        </p:txBody>
      </p:sp>
      <p:sp>
        <p:nvSpPr>
          <p:cNvPr id="92" name="Google Shape;92;p16"/>
          <p:cNvSpPr/>
          <p:nvPr/>
        </p:nvSpPr>
        <p:spPr>
          <a:xfrm>
            <a:off x="656671" y="1698329"/>
            <a:ext cx="13796400" cy="2204400"/>
          </a:xfrm>
          <a:prstGeom prst="rect">
            <a:avLst/>
          </a:prstGeom>
          <a:solidFill>
            <a:srgbClr val="F7F9FA"/>
          </a:solidFill>
          <a:ln>
            <a:noFill/>
          </a:ln>
        </p:spPr>
        <p:txBody>
          <a:bodyPr spcFirstLastPara="1" wrap="square" lIns="184300" tIns="184300" rIns="184300" bIns="184300" anchor="t" anchorCtr="0">
            <a:noAutofit/>
          </a:bodyPr>
          <a:lstStyle/>
          <a:p>
            <a:pPr marL="0" lvl="0" indent="0" algn="l" rtl="0">
              <a:spcBef>
                <a:spcPts val="0"/>
              </a:spcBef>
              <a:spcAft>
                <a:spcPts val="0"/>
              </a:spcAft>
              <a:buNone/>
            </a:pPr>
            <a:r>
              <a:rPr lang="en" sz="3600" b="1" dirty="0">
                <a:solidFill>
                  <a:srgbClr val="434343"/>
                </a:solidFill>
                <a:latin typeface="Open Sans"/>
                <a:ea typeface="Open Sans"/>
                <a:cs typeface="Open Sans"/>
                <a:sym typeface="Open Sans"/>
              </a:rPr>
              <a:t>8. </a:t>
            </a:r>
            <a:r>
              <a:rPr lang="en" sz="2400" b="1" dirty="0">
                <a:solidFill>
                  <a:srgbClr val="434343"/>
                </a:solidFill>
                <a:latin typeface="Open Sans"/>
                <a:ea typeface="Open Sans"/>
                <a:cs typeface="Open Sans"/>
                <a:sym typeface="Open Sans"/>
              </a:rPr>
              <a:t>SCHEDULING</a:t>
            </a:r>
            <a:endParaRPr lang="en" sz="2400" b="1" dirty="0">
              <a:solidFill>
                <a:srgbClr val="666666"/>
              </a:solidFill>
              <a:latin typeface="Open Sans"/>
              <a:ea typeface="Open Sans"/>
              <a:cs typeface="Open Sans"/>
              <a:sym typeface="Open Sans"/>
            </a:endParaRPr>
          </a:p>
          <a:p>
            <a:pPr marL="0" lvl="0" indent="0" algn="l" rtl="0">
              <a:spcBef>
                <a:spcPts val="0"/>
              </a:spcBef>
              <a:spcAft>
                <a:spcPts val="0"/>
              </a:spcAft>
              <a:buNone/>
            </a:pPr>
            <a:r>
              <a:rPr lang="en" sz="2000" dirty="0">
                <a:solidFill>
                  <a:srgbClr val="666666"/>
                </a:solidFill>
                <a:latin typeface="Open Sans"/>
                <a:ea typeface="Open Sans"/>
                <a:cs typeface="Open Sans"/>
                <a:sym typeface="Open Sans"/>
              </a:rPr>
              <a:t>We will use the same scheduling for this newsletter. The first week we will brainstorm and draft the newsletter. The second week will be for revision content and finalize the design. The third week will be for launching and distributing. Some obstacles that we might face are students ignoring the emails, competing announcements of other academics, and limited marketing budget.</a:t>
            </a:r>
            <a:endParaRPr sz="2000" dirty="0">
              <a:solidFill>
                <a:srgbClr val="434343"/>
              </a:solidFill>
              <a:latin typeface="Open Sans"/>
              <a:ea typeface="Open Sans"/>
              <a:cs typeface="Open Sans"/>
              <a:sym typeface="Open Sans"/>
            </a:endParaRPr>
          </a:p>
        </p:txBody>
      </p:sp>
      <p:sp>
        <p:nvSpPr>
          <p:cNvPr id="93" name="Google Shape;93;p16"/>
          <p:cNvSpPr/>
          <p:nvPr/>
        </p:nvSpPr>
        <p:spPr>
          <a:xfrm>
            <a:off x="0" y="0"/>
            <a:ext cx="15240000" cy="173100"/>
          </a:xfrm>
          <a:prstGeom prst="rect">
            <a:avLst/>
          </a:prstGeom>
          <a:solidFill>
            <a:srgbClr val="304449"/>
          </a:solidFill>
          <a:ln>
            <a:noFill/>
          </a:ln>
        </p:spPr>
        <p:txBody>
          <a:bodyPr spcFirstLastPara="1" wrap="square" lIns="184300" tIns="184300" rIns="184300" bIns="184300" anchor="ctr" anchorCtr="0">
            <a:noAutofit/>
          </a:bodyPr>
          <a:lstStyle/>
          <a:p>
            <a:pPr marL="0" lvl="0" indent="0" algn="l" rtl="0">
              <a:spcBef>
                <a:spcPts val="0"/>
              </a:spcBef>
              <a:spcAft>
                <a:spcPts val="0"/>
              </a:spcAft>
              <a:buNone/>
            </a:pPr>
            <a:endParaRPr/>
          </a:p>
        </p:txBody>
      </p:sp>
      <p:sp>
        <p:nvSpPr>
          <p:cNvPr id="94" name="Google Shape;94;p16"/>
          <p:cNvSpPr/>
          <p:nvPr/>
        </p:nvSpPr>
        <p:spPr>
          <a:xfrm>
            <a:off x="656671" y="4576069"/>
            <a:ext cx="7146000" cy="6703500"/>
          </a:xfrm>
          <a:prstGeom prst="rect">
            <a:avLst/>
          </a:prstGeom>
          <a:solidFill>
            <a:srgbClr val="F7F9FA"/>
          </a:solidFill>
          <a:ln>
            <a:noFill/>
          </a:ln>
        </p:spPr>
        <p:txBody>
          <a:bodyPr spcFirstLastPara="1" wrap="square" lIns="184300" tIns="184300" rIns="184300" bIns="184300" anchor="t" anchorCtr="0">
            <a:noAutofit/>
          </a:bodyPr>
          <a:lstStyle/>
          <a:p>
            <a:pPr marL="0" lvl="0" indent="0" algn="l" rtl="0">
              <a:spcBef>
                <a:spcPts val="0"/>
              </a:spcBef>
              <a:spcAft>
                <a:spcPts val="0"/>
              </a:spcAft>
              <a:buNone/>
            </a:pPr>
            <a:r>
              <a:rPr lang="en" sz="3600" b="1" dirty="0">
                <a:solidFill>
                  <a:srgbClr val="434343"/>
                </a:solidFill>
                <a:latin typeface="Open Sans"/>
                <a:ea typeface="Open Sans"/>
                <a:cs typeface="Open Sans"/>
                <a:sym typeface="Open Sans"/>
              </a:rPr>
              <a:t>9. </a:t>
            </a:r>
            <a:r>
              <a:rPr lang="en" sz="2400" b="1" dirty="0">
                <a:solidFill>
                  <a:srgbClr val="434343"/>
                </a:solidFill>
                <a:latin typeface="Open Sans"/>
                <a:ea typeface="Open Sans"/>
                <a:cs typeface="Open Sans"/>
                <a:sym typeface="Open Sans"/>
              </a:rPr>
              <a:t>BUDGET</a:t>
            </a:r>
            <a:endParaRPr sz="2400" b="1" dirty="0">
              <a:solidFill>
                <a:srgbClr val="434343"/>
              </a:solidFill>
              <a:latin typeface="Open Sans"/>
              <a:ea typeface="Open Sans"/>
              <a:cs typeface="Open Sans"/>
              <a:sym typeface="Open Sans"/>
            </a:endParaRPr>
          </a:p>
          <a:p>
            <a:pPr marL="0" lvl="0" indent="0" algn="l" rtl="0">
              <a:spcBef>
                <a:spcPts val="0"/>
              </a:spcBef>
              <a:spcAft>
                <a:spcPts val="0"/>
              </a:spcAft>
              <a:buNone/>
            </a:pPr>
            <a:endParaRPr sz="2000" i="1" dirty="0">
              <a:solidFill>
                <a:srgbClr val="434343"/>
              </a:solidFill>
              <a:latin typeface="Open Sans"/>
              <a:ea typeface="Open Sans"/>
              <a:cs typeface="Open Sans"/>
              <a:sym typeface="Open Sans"/>
            </a:endParaRPr>
          </a:p>
          <a:p>
            <a:r>
              <a:rPr lang="en-US" sz="2000" dirty="0">
                <a:latin typeface="Open Sans" panose="020B0606030504020204" pitchFamily="34" charset="0"/>
                <a:ea typeface="Open Sans" panose="020B0606030504020204" pitchFamily="34" charset="0"/>
                <a:cs typeface="Open Sans" panose="020B0606030504020204" pitchFamily="34" charset="0"/>
              </a:rPr>
              <a:t>Estimated Budget: $500</a:t>
            </a:r>
          </a:p>
          <a:p>
            <a:endParaRPr lang="en-US" sz="2000" dirty="0">
              <a:latin typeface="Open Sans" panose="020B0606030504020204" pitchFamily="34" charset="0"/>
              <a:ea typeface="Open Sans" panose="020B0606030504020204" pitchFamily="34" charset="0"/>
              <a:cs typeface="Open Sans" panose="020B0606030504020204" pitchFamily="34" charset="0"/>
            </a:endParaRPr>
          </a:p>
          <a:p>
            <a:r>
              <a:rPr lang="en-US" sz="2000" dirty="0">
                <a:latin typeface="Open Sans" panose="020B0606030504020204" pitchFamily="34" charset="0"/>
                <a:ea typeface="Open Sans" panose="020B0606030504020204" pitchFamily="34" charset="0"/>
                <a:cs typeface="Open Sans" panose="020B0606030504020204" pitchFamily="34" charset="0"/>
              </a:rPr>
              <a:t>Major Costs:</a:t>
            </a:r>
          </a:p>
          <a:p>
            <a:pPr>
              <a:buFont typeface="Arial" panose="020B0604020202020204" pitchFamily="34" charset="0"/>
              <a:buChar char="•"/>
            </a:pPr>
            <a:r>
              <a:rPr lang="en-US" sz="2000" dirty="0">
                <a:latin typeface="Open Sans" panose="020B0606030504020204" pitchFamily="34" charset="0"/>
                <a:ea typeface="Open Sans" panose="020B0606030504020204" pitchFamily="34" charset="0"/>
                <a:cs typeface="Open Sans" panose="020B0606030504020204" pitchFamily="34" charset="0"/>
              </a:rPr>
              <a:t>Graphic design software or templates</a:t>
            </a:r>
          </a:p>
          <a:p>
            <a:pPr>
              <a:buFont typeface="Arial" panose="020B0604020202020204" pitchFamily="34" charset="0"/>
              <a:buChar char="•"/>
            </a:pPr>
            <a:r>
              <a:rPr lang="en-US" sz="2000" dirty="0">
                <a:latin typeface="Open Sans" panose="020B0606030504020204" pitchFamily="34" charset="0"/>
                <a:ea typeface="Open Sans" panose="020B0606030504020204" pitchFamily="34" charset="0"/>
                <a:cs typeface="Open Sans" panose="020B0606030504020204" pitchFamily="34" charset="0"/>
              </a:rPr>
              <a:t>Promotional discount (15% off)</a:t>
            </a:r>
          </a:p>
          <a:p>
            <a:pPr>
              <a:buFont typeface="Arial" panose="020B0604020202020204" pitchFamily="34" charset="0"/>
              <a:buChar char="•"/>
            </a:pPr>
            <a:r>
              <a:rPr lang="en-US" sz="2000" dirty="0">
                <a:latin typeface="Open Sans" panose="020B0606030504020204" pitchFamily="34" charset="0"/>
                <a:ea typeface="Open Sans" panose="020B0606030504020204" pitchFamily="34" charset="0"/>
                <a:cs typeface="Open Sans" panose="020B0606030504020204" pitchFamily="34" charset="0"/>
              </a:rPr>
              <a:t>Digital advertising or campus promotion</a:t>
            </a:r>
          </a:p>
          <a:p>
            <a:endParaRPr lang="en-US" sz="2000" dirty="0">
              <a:latin typeface="Open Sans" panose="020B0606030504020204" pitchFamily="34" charset="0"/>
              <a:ea typeface="Open Sans" panose="020B0606030504020204" pitchFamily="34" charset="0"/>
              <a:cs typeface="Open Sans" panose="020B0606030504020204" pitchFamily="34" charset="0"/>
            </a:endParaRPr>
          </a:p>
          <a:p>
            <a:r>
              <a:rPr lang="en-US" sz="2000" dirty="0">
                <a:latin typeface="Open Sans" panose="020B0606030504020204" pitchFamily="34" charset="0"/>
                <a:ea typeface="Open Sans" panose="020B0606030504020204" pitchFamily="34" charset="0"/>
                <a:cs typeface="Open Sans" panose="020B0606030504020204" pitchFamily="34" charset="0"/>
              </a:rPr>
              <a:t>Cost-Saving Options:</a:t>
            </a:r>
          </a:p>
          <a:p>
            <a:pPr>
              <a:buFont typeface="Arial" panose="020B0604020202020204" pitchFamily="34" charset="0"/>
              <a:buChar char="•"/>
            </a:pPr>
            <a:r>
              <a:rPr lang="en-US" sz="2000" dirty="0">
                <a:latin typeface="Open Sans" panose="020B0606030504020204" pitchFamily="34" charset="0"/>
                <a:ea typeface="Open Sans" panose="020B0606030504020204" pitchFamily="34" charset="0"/>
                <a:cs typeface="Open Sans" panose="020B0606030504020204" pitchFamily="34" charset="0"/>
              </a:rPr>
              <a:t>Use free design tools (Canva)</a:t>
            </a:r>
          </a:p>
          <a:p>
            <a:pPr>
              <a:buFont typeface="Arial" panose="020B0604020202020204" pitchFamily="34" charset="0"/>
              <a:buChar char="•"/>
            </a:pPr>
            <a:r>
              <a:rPr lang="en-US" sz="2000" dirty="0">
                <a:latin typeface="Open Sans" panose="020B0606030504020204" pitchFamily="34" charset="0"/>
                <a:ea typeface="Open Sans" panose="020B0606030504020204" pitchFamily="34" charset="0"/>
                <a:cs typeface="Open Sans" panose="020B0606030504020204" pitchFamily="34" charset="0"/>
              </a:rPr>
              <a:t>Promote through organic social media</a:t>
            </a:r>
          </a:p>
          <a:p>
            <a:pPr>
              <a:buFont typeface="Arial" panose="020B0604020202020204" pitchFamily="34" charset="0"/>
              <a:buChar char="•"/>
            </a:pPr>
            <a:r>
              <a:rPr lang="en-US" sz="2000" dirty="0">
                <a:latin typeface="Open Sans" panose="020B0606030504020204" pitchFamily="34" charset="0"/>
                <a:ea typeface="Open Sans" panose="020B0606030504020204" pitchFamily="34" charset="0"/>
                <a:cs typeface="Open Sans" panose="020B0606030504020204" pitchFamily="34" charset="0"/>
              </a:rPr>
              <a:t>Use email marketing platforms with student discounts</a:t>
            </a:r>
          </a:p>
        </p:txBody>
      </p:sp>
      <p:sp>
        <p:nvSpPr>
          <p:cNvPr id="95" name="Google Shape;95;p16"/>
          <p:cNvSpPr txBox="1"/>
          <p:nvPr/>
        </p:nvSpPr>
        <p:spPr>
          <a:xfrm>
            <a:off x="1092805" y="20076540"/>
            <a:ext cx="13054500" cy="880500"/>
          </a:xfrm>
          <a:prstGeom prst="rect">
            <a:avLst/>
          </a:prstGeom>
          <a:noFill/>
          <a:ln>
            <a:noFill/>
          </a:ln>
        </p:spPr>
        <p:txBody>
          <a:bodyPr spcFirstLastPara="1" wrap="square" lIns="184300" tIns="184300" rIns="184300" bIns="184300" anchor="t" anchorCtr="0">
            <a:noAutofit/>
          </a:bodyPr>
          <a:lstStyle/>
          <a:p>
            <a:pPr marL="0" lvl="0" indent="0" algn="ctr" rtl="0">
              <a:lnSpc>
                <a:spcPct val="115000"/>
              </a:lnSpc>
              <a:spcBef>
                <a:spcPts val="0"/>
              </a:spcBef>
              <a:spcAft>
                <a:spcPts val="0"/>
              </a:spcAft>
              <a:buNone/>
            </a:pPr>
            <a:r>
              <a:rPr lang="en" sz="1800" i="1">
                <a:solidFill>
                  <a:srgbClr val="A3ABB3"/>
                </a:solidFill>
                <a:latin typeface="Open Sans"/>
                <a:ea typeface="Open Sans"/>
                <a:cs typeface="Open Sans"/>
                <a:sym typeface="Open Sans"/>
              </a:rPr>
              <a:t>This creative brief template is brought to you by </a:t>
            </a:r>
            <a:r>
              <a:rPr lang="en" sz="1800" i="1" u="sng">
                <a:solidFill>
                  <a:srgbClr val="A3ABB3"/>
                </a:solidFill>
                <a:latin typeface="Open Sans"/>
                <a:ea typeface="Open Sans"/>
                <a:cs typeface="Open Sans"/>
                <a:sym typeface="Open Sans"/>
                <a:hlinkClick r:id="rId3">
                  <a:extLst>
                    <a:ext uri="{A12FA001-AC4F-418D-AE19-62706E023703}">
                      <ahyp:hlinkClr xmlns:ahyp="http://schemas.microsoft.com/office/drawing/2018/hyperlinkcolor" val="tx"/>
                    </a:ext>
                  </a:extLst>
                </a:hlinkClick>
              </a:rPr>
              <a:t>StudioBinder</a:t>
            </a:r>
            <a:r>
              <a:rPr lang="en" sz="1800" i="1">
                <a:solidFill>
                  <a:srgbClr val="A3ABB3"/>
                </a:solidFill>
                <a:latin typeface="Open Sans"/>
                <a:ea typeface="Open Sans"/>
                <a:cs typeface="Open Sans"/>
                <a:sym typeface="Open Sans"/>
              </a:rPr>
              <a:t>, the project management tool for video creatives.</a:t>
            </a:r>
            <a:endParaRPr sz="1800" i="1">
              <a:solidFill>
                <a:srgbClr val="A3ABB3"/>
              </a:solidFill>
              <a:latin typeface="Open Sans"/>
              <a:ea typeface="Open Sans"/>
              <a:cs typeface="Open Sans"/>
              <a:sym typeface="Open Sans"/>
            </a:endParaRPr>
          </a:p>
          <a:p>
            <a:pPr marL="0" lvl="0" indent="0" algn="ctr" rtl="0">
              <a:lnSpc>
                <a:spcPct val="115000"/>
              </a:lnSpc>
              <a:spcBef>
                <a:spcPts val="0"/>
              </a:spcBef>
              <a:spcAft>
                <a:spcPts val="0"/>
              </a:spcAft>
              <a:buNone/>
            </a:pPr>
            <a:r>
              <a:rPr lang="en" sz="1800" i="1">
                <a:solidFill>
                  <a:srgbClr val="A3ABB3"/>
                </a:solidFill>
                <a:latin typeface="Open Sans"/>
                <a:ea typeface="Open Sans"/>
                <a:cs typeface="Open Sans"/>
                <a:sym typeface="Open Sans"/>
              </a:rPr>
              <a:t>Learn about more resources here: </a:t>
            </a:r>
            <a:r>
              <a:rPr lang="en" sz="1800" i="1" u="sng">
                <a:solidFill>
                  <a:srgbClr val="A3ABB3"/>
                </a:solidFill>
                <a:latin typeface="Open Sans"/>
                <a:ea typeface="Open Sans"/>
                <a:cs typeface="Open Sans"/>
                <a:sym typeface="Open Sans"/>
                <a:hlinkClick r:id="rId4">
                  <a:extLst>
                    <a:ext uri="{A12FA001-AC4F-418D-AE19-62706E023703}">
                      <ahyp:hlinkClr xmlns:ahyp="http://schemas.microsoft.com/office/drawing/2018/hyperlinkcolor" val="tx"/>
                    </a:ext>
                  </a:extLst>
                </a:hlinkClick>
              </a:rPr>
              <a:t>https://www.studiobinder.com/blog/</a:t>
            </a:r>
            <a:endParaRPr sz="1800" i="1">
              <a:solidFill>
                <a:srgbClr val="A3ABB3"/>
              </a:solidFill>
              <a:latin typeface="Open Sans"/>
              <a:ea typeface="Open Sans"/>
              <a:cs typeface="Open Sans"/>
              <a:sym typeface="Open Sans"/>
            </a:endParaRPr>
          </a:p>
        </p:txBody>
      </p:sp>
      <p:pic>
        <p:nvPicPr>
          <p:cNvPr id="96" name="Google Shape;96;p16"/>
          <p:cNvPicPr preferRelativeResize="0"/>
          <p:nvPr/>
        </p:nvPicPr>
        <p:blipFill>
          <a:blip r:embed="rId5">
            <a:alphaModFix/>
          </a:blip>
          <a:stretch>
            <a:fillRect/>
          </a:stretch>
        </p:blipFill>
        <p:spPr>
          <a:xfrm>
            <a:off x="5990267" y="19483131"/>
            <a:ext cx="3129240" cy="439762"/>
          </a:xfrm>
          <a:prstGeom prst="rect">
            <a:avLst/>
          </a:prstGeom>
          <a:noFill/>
          <a:ln>
            <a:noFill/>
          </a:ln>
        </p:spPr>
      </p:pic>
      <p:sp>
        <p:nvSpPr>
          <p:cNvPr id="97" name="Google Shape;97;p16"/>
          <p:cNvSpPr txBox="1"/>
          <p:nvPr/>
        </p:nvSpPr>
        <p:spPr>
          <a:xfrm>
            <a:off x="503061" y="564127"/>
            <a:ext cx="14103600" cy="995400"/>
          </a:xfrm>
          <a:prstGeom prst="rect">
            <a:avLst/>
          </a:prstGeom>
          <a:noFill/>
          <a:ln>
            <a:noFill/>
          </a:ln>
        </p:spPr>
        <p:txBody>
          <a:bodyPr spcFirstLastPara="1" wrap="square" lIns="184300" tIns="184300" rIns="184300" bIns="184300" anchor="t" anchorCtr="0">
            <a:noAutofit/>
          </a:bodyPr>
          <a:lstStyle/>
          <a:p>
            <a:pPr marL="0" lvl="0" indent="0" algn="l" rtl="0">
              <a:spcBef>
                <a:spcPts val="0"/>
              </a:spcBef>
              <a:spcAft>
                <a:spcPts val="0"/>
              </a:spcAft>
              <a:buClr>
                <a:schemeClr val="dk1"/>
              </a:buClr>
              <a:buSzPts val="1100"/>
              <a:buFont typeface="Arial"/>
              <a:buNone/>
            </a:pPr>
            <a:r>
              <a:rPr lang="en" sz="4800" b="1" dirty="0">
                <a:solidFill>
                  <a:srgbClr val="304449"/>
                </a:solidFill>
                <a:latin typeface="Open Sans"/>
                <a:ea typeface="Open Sans"/>
                <a:cs typeface="Open Sans"/>
                <a:sym typeface="Open Sans"/>
              </a:rPr>
              <a:t>NEWSLETTER #2 CREATIVE BRIEF</a:t>
            </a:r>
            <a:endParaRPr sz="4800" b="1" dirty="0">
              <a:solidFill>
                <a:srgbClr val="304449"/>
              </a:solidFill>
              <a:latin typeface="Open Sans"/>
              <a:ea typeface="Open Sans"/>
              <a:cs typeface="Open Sans"/>
              <a:sym typeface="Open Sans"/>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TotalTime>
  <Words>707</Words>
  <Application>Microsoft Office PowerPoint</Application>
  <PresentationFormat>Custom</PresentationFormat>
  <Paragraphs>87</Paragraphs>
  <Slides>4</Slides>
  <Notes>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vt:i4>
      </vt:variant>
    </vt:vector>
  </HeadingPairs>
  <TitlesOfParts>
    <vt:vector size="9" baseType="lpstr">
      <vt:lpstr>Arial</vt:lpstr>
      <vt:lpstr>Roboto</vt:lpstr>
      <vt:lpstr>Open Sans Light</vt:lpstr>
      <vt:lpstr>Open Sans</vt:lpstr>
      <vt:lpstr>Simple Light</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McKenna Manfull</cp:lastModifiedBy>
  <cp:revision>2</cp:revision>
  <dcterms:modified xsi:type="dcterms:W3CDTF">2026-02-12T21:34:53Z</dcterms:modified>
</cp:coreProperties>
</file>