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6"/>
  </p:notesMasterIdLst>
  <p:sldIdLst>
    <p:sldId id="256" r:id="rId2"/>
    <p:sldId id="257" r:id="rId3"/>
    <p:sldId id="258" r:id="rId4"/>
    <p:sldId id="259" r:id="rId5"/>
  </p:sldIdLst>
  <p:sldSz cx="15240000" cy="21555075"/>
  <p:notesSz cx="7559675" cy="10691813"/>
  <p:embeddedFontLst>
    <p:embeddedFont>
      <p:font typeface="Open Sans" panose="020B0606030504020204" pitchFamily="34" charset="0"/>
      <p:regular r:id="rId7"/>
      <p:bold r:id="rId8"/>
      <p:italic r:id="rId9"/>
      <p:boldItalic r:id="rId10"/>
    </p:embeddedFont>
    <p:embeddedFont>
      <p:font typeface="Open Sans Light" panose="020B0306030504020204" pitchFamily="34" charset="0"/>
      <p:regular r:id="rId11"/>
      <p:bold r:id="rId12"/>
      <p:italic r:id="rId13"/>
      <p:boldItalic r:id="rId14"/>
    </p:embeddedFont>
    <p:embeddedFont>
      <p:font typeface="Roboto" panose="02000000000000000000" pitchFamily="2"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2" d="100"/>
          <a:sy n="22" d="100"/>
        </p:scale>
        <p:origin x="1830"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10.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font" Target="fonts/font9.fntdata"/><Relationship Id="rId10" Type="http://schemas.openxmlformats.org/officeDocument/2006/relationships/font" Target="fonts/font4.fntdata"/><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17316" y="685800"/>
            <a:ext cx="24237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17738" y="685800"/>
            <a:ext cx="24225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e8f6803bd_1_65:notes"/>
          <p:cNvSpPr>
            <a:spLocks noGrp="1" noRot="1" noChangeAspect="1"/>
          </p:cNvSpPr>
          <p:nvPr>
            <p:ph type="sldImg" idx="2"/>
          </p:nvPr>
        </p:nvSpPr>
        <p:spPr>
          <a:xfrm>
            <a:off x="2217738" y="685800"/>
            <a:ext cx="24225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e8f6803bd_1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e8f6805ba_2_0:notes"/>
          <p:cNvSpPr>
            <a:spLocks noGrp="1" noRot="1" noChangeAspect="1"/>
          </p:cNvSpPr>
          <p:nvPr>
            <p:ph type="sldImg" idx="2"/>
          </p:nvPr>
        </p:nvSpPr>
        <p:spPr>
          <a:xfrm>
            <a:off x="2217738" y="685800"/>
            <a:ext cx="24225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e8f6805ba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1e8f6803bd_1_48:notes"/>
          <p:cNvSpPr>
            <a:spLocks noGrp="1" noRot="1" noChangeAspect="1"/>
          </p:cNvSpPr>
          <p:nvPr>
            <p:ph type="sldImg" idx="2"/>
          </p:nvPr>
        </p:nvSpPr>
        <p:spPr>
          <a:xfrm>
            <a:off x="2217738" y="685800"/>
            <a:ext cx="24225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1e8f6803bd_1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519514" y="3120321"/>
            <a:ext cx="14201100" cy="8601600"/>
          </a:xfrm>
          <a:prstGeom prst="rect">
            <a:avLst/>
          </a:prstGeom>
        </p:spPr>
        <p:txBody>
          <a:bodyPr spcFirstLastPara="1" wrap="square" lIns="233950" tIns="233950" rIns="233950" bIns="233950" anchor="b" anchorCtr="0">
            <a:noAutofit/>
          </a:bodyPr>
          <a:lstStyle>
            <a:lvl1pPr lvl="0" algn="ctr">
              <a:spcBef>
                <a:spcPts val="0"/>
              </a:spcBef>
              <a:spcAft>
                <a:spcPts val="0"/>
              </a:spcAft>
              <a:buSzPts val="13300"/>
              <a:buNone/>
              <a:defRPr sz="13300"/>
            </a:lvl1pPr>
            <a:lvl2pPr lvl="1" algn="ctr">
              <a:spcBef>
                <a:spcPts val="0"/>
              </a:spcBef>
              <a:spcAft>
                <a:spcPts val="0"/>
              </a:spcAft>
              <a:buSzPts val="13300"/>
              <a:buNone/>
              <a:defRPr sz="13300"/>
            </a:lvl2pPr>
            <a:lvl3pPr lvl="2" algn="ctr">
              <a:spcBef>
                <a:spcPts val="0"/>
              </a:spcBef>
              <a:spcAft>
                <a:spcPts val="0"/>
              </a:spcAft>
              <a:buSzPts val="13300"/>
              <a:buNone/>
              <a:defRPr sz="13300"/>
            </a:lvl3pPr>
            <a:lvl4pPr lvl="3" algn="ctr">
              <a:spcBef>
                <a:spcPts val="0"/>
              </a:spcBef>
              <a:spcAft>
                <a:spcPts val="0"/>
              </a:spcAft>
              <a:buSzPts val="13300"/>
              <a:buNone/>
              <a:defRPr sz="13300"/>
            </a:lvl4pPr>
            <a:lvl5pPr lvl="4" algn="ctr">
              <a:spcBef>
                <a:spcPts val="0"/>
              </a:spcBef>
              <a:spcAft>
                <a:spcPts val="0"/>
              </a:spcAft>
              <a:buSzPts val="13300"/>
              <a:buNone/>
              <a:defRPr sz="13300"/>
            </a:lvl5pPr>
            <a:lvl6pPr lvl="5" algn="ctr">
              <a:spcBef>
                <a:spcPts val="0"/>
              </a:spcBef>
              <a:spcAft>
                <a:spcPts val="0"/>
              </a:spcAft>
              <a:buSzPts val="13300"/>
              <a:buNone/>
              <a:defRPr sz="13300"/>
            </a:lvl6pPr>
            <a:lvl7pPr lvl="6" algn="ctr">
              <a:spcBef>
                <a:spcPts val="0"/>
              </a:spcBef>
              <a:spcAft>
                <a:spcPts val="0"/>
              </a:spcAft>
              <a:buSzPts val="13300"/>
              <a:buNone/>
              <a:defRPr sz="13300"/>
            </a:lvl7pPr>
            <a:lvl8pPr lvl="7" algn="ctr">
              <a:spcBef>
                <a:spcPts val="0"/>
              </a:spcBef>
              <a:spcAft>
                <a:spcPts val="0"/>
              </a:spcAft>
              <a:buSzPts val="13300"/>
              <a:buNone/>
              <a:defRPr sz="13300"/>
            </a:lvl8pPr>
            <a:lvl9pPr lvl="8" algn="ctr">
              <a:spcBef>
                <a:spcPts val="0"/>
              </a:spcBef>
              <a:spcAft>
                <a:spcPts val="0"/>
              </a:spcAft>
              <a:buSzPts val="13300"/>
              <a:buNone/>
              <a:defRPr sz="13300"/>
            </a:lvl9pPr>
          </a:lstStyle>
          <a:p>
            <a:endParaRPr/>
          </a:p>
        </p:txBody>
      </p:sp>
      <p:sp>
        <p:nvSpPr>
          <p:cNvPr id="11" name="Google Shape;11;p2"/>
          <p:cNvSpPr txBox="1">
            <a:spLocks noGrp="1"/>
          </p:cNvSpPr>
          <p:nvPr>
            <p:ph type="subTitle" idx="1"/>
          </p:nvPr>
        </p:nvSpPr>
        <p:spPr>
          <a:xfrm>
            <a:off x="519500" y="11877083"/>
            <a:ext cx="14201100" cy="3321600"/>
          </a:xfrm>
          <a:prstGeom prst="rect">
            <a:avLst/>
          </a:prstGeom>
        </p:spPr>
        <p:txBody>
          <a:bodyPr spcFirstLastPara="1" wrap="square" lIns="233950" tIns="233950" rIns="233950" bIns="233950" anchor="t" anchorCtr="0">
            <a:noAutofit/>
          </a:bodyPr>
          <a:lstStyle>
            <a:lvl1pPr lvl="0" algn="ctr">
              <a:lnSpc>
                <a:spcPct val="100000"/>
              </a:lnSpc>
              <a:spcBef>
                <a:spcPts val="0"/>
              </a:spcBef>
              <a:spcAft>
                <a:spcPts val="0"/>
              </a:spcAft>
              <a:buSzPts val="7300"/>
              <a:buNone/>
              <a:defRPr sz="7300"/>
            </a:lvl1pPr>
            <a:lvl2pPr lvl="1" algn="ctr">
              <a:lnSpc>
                <a:spcPct val="100000"/>
              </a:lnSpc>
              <a:spcBef>
                <a:spcPts val="0"/>
              </a:spcBef>
              <a:spcAft>
                <a:spcPts val="0"/>
              </a:spcAft>
              <a:buSzPts val="7300"/>
              <a:buNone/>
              <a:defRPr sz="7300"/>
            </a:lvl2pPr>
            <a:lvl3pPr lvl="2" algn="ctr">
              <a:lnSpc>
                <a:spcPct val="100000"/>
              </a:lnSpc>
              <a:spcBef>
                <a:spcPts val="0"/>
              </a:spcBef>
              <a:spcAft>
                <a:spcPts val="0"/>
              </a:spcAft>
              <a:buSzPts val="7300"/>
              <a:buNone/>
              <a:defRPr sz="7300"/>
            </a:lvl3pPr>
            <a:lvl4pPr lvl="3" algn="ctr">
              <a:lnSpc>
                <a:spcPct val="100000"/>
              </a:lnSpc>
              <a:spcBef>
                <a:spcPts val="0"/>
              </a:spcBef>
              <a:spcAft>
                <a:spcPts val="0"/>
              </a:spcAft>
              <a:buSzPts val="7300"/>
              <a:buNone/>
              <a:defRPr sz="7300"/>
            </a:lvl4pPr>
            <a:lvl5pPr lvl="4" algn="ctr">
              <a:lnSpc>
                <a:spcPct val="100000"/>
              </a:lnSpc>
              <a:spcBef>
                <a:spcPts val="0"/>
              </a:spcBef>
              <a:spcAft>
                <a:spcPts val="0"/>
              </a:spcAft>
              <a:buSzPts val="7300"/>
              <a:buNone/>
              <a:defRPr sz="7300"/>
            </a:lvl5pPr>
            <a:lvl6pPr lvl="5" algn="ctr">
              <a:lnSpc>
                <a:spcPct val="100000"/>
              </a:lnSpc>
              <a:spcBef>
                <a:spcPts val="0"/>
              </a:spcBef>
              <a:spcAft>
                <a:spcPts val="0"/>
              </a:spcAft>
              <a:buSzPts val="7300"/>
              <a:buNone/>
              <a:defRPr sz="7300"/>
            </a:lvl6pPr>
            <a:lvl7pPr lvl="6" algn="ctr">
              <a:lnSpc>
                <a:spcPct val="100000"/>
              </a:lnSpc>
              <a:spcBef>
                <a:spcPts val="0"/>
              </a:spcBef>
              <a:spcAft>
                <a:spcPts val="0"/>
              </a:spcAft>
              <a:buSzPts val="7300"/>
              <a:buNone/>
              <a:defRPr sz="7300"/>
            </a:lvl7pPr>
            <a:lvl8pPr lvl="7" algn="ctr">
              <a:lnSpc>
                <a:spcPct val="100000"/>
              </a:lnSpc>
              <a:spcBef>
                <a:spcPts val="0"/>
              </a:spcBef>
              <a:spcAft>
                <a:spcPts val="0"/>
              </a:spcAft>
              <a:buSzPts val="7300"/>
              <a:buNone/>
              <a:defRPr sz="7300"/>
            </a:lvl8pPr>
            <a:lvl9pPr lvl="8" algn="ctr">
              <a:lnSpc>
                <a:spcPct val="100000"/>
              </a:lnSpc>
              <a:spcBef>
                <a:spcPts val="0"/>
              </a:spcBef>
              <a:spcAft>
                <a:spcPts val="0"/>
              </a:spcAft>
              <a:buSzPts val="7300"/>
              <a:buNone/>
              <a:defRPr sz="7300"/>
            </a:lvl9pPr>
          </a:lstStyle>
          <a:p>
            <a:endParaRPr/>
          </a:p>
        </p:txBody>
      </p:sp>
      <p:sp>
        <p:nvSpPr>
          <p:cNvPr id="12" name="Google Shape;12;p2"/>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519500" y="9013655"/>
            <a:ext cx="14201100" cy="3527100"/>
          </a:xfrm>
          <a:prstGeom prst="rect">
            <a:avLst/>
          </a:prstGeom>
        </p:spPr>
        <p:txBody>
          <a:bodyPr spcFirstLastPara="1" wrap="square" lIns="233950" tIns="233950" rIns="233950" bIns="233950" anchor="ctr" anchorCtr="0">
            <a:noAutofit/>
          </a:bodyPr>
          <a:lstStyle>
            <a:lvl1pPr lvl="0" algn="ctr">
              <a:spcBef>
                <a:spcPts val="0"/>
              </a:spcBef>
              <a:spcAft>
                <a:spcPts val="0"/>
              </a:spcAft>
              <a:buSzPts val="9300"/>
              <a:buNone/>
              <a:defRPr sz="9300"/>
            </a:lvl1pPr>
            <a:lvl2pPr lvl="1" algn="ctr">
              <a:spcBef>
                <a:spcPts val="0"/>
              </a:spcBef>
              <a:spcAft>
                <a:spcPts val="0"/>
              </a:spcAft>
              <a:buSzPts val="9300"/>
              <a:buNone/>
              <a:defRPr sz="9300"/>
            </a:lvl2pPr>
            <a:lvl3pPr lvl="2" algn="ctr">
              <a:spcBef>
                <a:spcPts val="0"/>
              </a:spcBef>
              <a:spcAft>
                <a:spcPts val="0"/>
              </a:spcAft>
              <a:buSzPts val="9300"/>
              <a:buNone/>
              <a:defRPr sz="9300"/>
            </a:lvl3pPr>
            <a:lvl4pPr lvl="3" algn="ctr">
              <a:spcBef>
                <a:spcPts val="0"/>
              </a:spcBef>
              <a:spcAft>
                <a:spcPts val="0"/>
              </a:spcAft>
              <a:buSzPts val="9300"/>
              <a:buNone/>
              <a:defRPr sz="9300"/>
            </a:lvl4pPr>
            <a:lvl5pPr lvl="4" algn="ctr">
              <a:spcBef>
                <a:spcPts val="0"/>
              </a:spcBef>
              <a:spcAft>
                <a:spcPts val="0"/>
              </a:spcAft>
              <a:buSzPts val="9300"/>
              <a:buNone/>
              <a:defRPr sz="9300"/>
            </a:lvl5pPr>
            <a:lvl6pPr lvl="5" algn="ctr">
              <a:spcBef>
                <a:spcPts val="0"/>
              </a:spcBef>
              <a:spcAft>
                <a:spcPts val="0"/>
              </a:spcAft>
              <a:buSzPts val="9300"/>
              <a:buNone/>
              <a:defRPr sz="9300"/>
            </a:lvl6pPr>
            <a:lvl7pPr lvl="6" algn="ctr">
              <a:spcBef>
                <a:spcPts val="0"/>
              </a:spcBef>
              <a:spcAft>
                <a:spcPts val="0"/>
              </a:spcAft>
              <a:buSzPts val="9300"/>
              <a:buNone/>
              <a:defRPr sz="9300"/>
            </a:lvl7pPr>
            <a:lvl8pPr lvl="7" algn="ctr">
              <a:spcBef>
                <a:spcPts val="0"/>
              </a:spcBef>
              <a:spcAft>
                <a:spcPts val="0"/>
              </a:spcAft>
              <a:buSzPts val="9300"/>
              <a:buNone/>
              <a:defRPr sz="9300"/>
            </a:lvl8pPr>
            <a:lvl9pPr lvl="8" algn="ctr">
              <a:spcBef>
                <a:spcPts val="0"/>
              </a:spcBef>
              <a:spcAft>
                <a:spcPts val="0"/>
              </a:spcAft>
              <a:buSzPts val="9300"/>
              <a:buNone/>
              <a:defRPr sz="9300"/>
            </a:lvl9pPr>
          </a:lstStyle>
          <a:p>
            <a:endParaRPr/>
          </a:p>
        </p:txBody>
      </p:sp>
      <p:sp>
        <p:nvSpPr>
          <p:cNvPr id="15" name="Google Shape;15;p3"/>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519500" y="1864984"/>
            <a:ext cx="14201100" cy="2400600"/>
          </a:xfrm>
          <a:prstGeom prst="rect">
            <a:avLst/>
          </a:prstGeom>
        </p:spPr>
        <p:txBody>
          <a:bodyPr spcFirstLastPara="1" wrap="square" lIns="233950" tIns="233950" rIns="233950" bIns="233950" anchor="t" anchorCtr="0">
            <a:noAutofit/>
          </a:bodyPr>
          <a:lstStyle>
            <a:lvl1pPr lvl="0">
              <a:spcBef>
                <a:spcPts val="0"/>
              </a:spcBef>
              <a:spcAft>
                <a:spcPts val="0"/>
              </a:spcAft>
              <a:buSzPts val="7300"/>
              <a:buNone/>
              <a:defRPr/>
            </a:lvl1pPr>
            <a:lvl2pPr lvl="1">
              <a:spcBef>
                <a:spcPts val="0"/>
              </a:spcBef>
              <a:spcAft>
                <a:spcPts val="0"/>
              </a:spcAft>
              <a:buSzPts val="7300"/>
              <a:buNone/>
              <a:defRPr/>
            </a:lvl2pPr>
            <a:lvl3pPr lvl="2">
              <a:spcBef>
                <a:spcPts val="0"/>
              </a:spcBef>
              <a:spcAft>
                <a:spcPts val="0"/>
              </a:spcAft>
              <a:buSzPts val="7300"/>
              <a:buNone/>
              <a:defRPr/>
            </a:lvl3pPr>
            <a:lvl4pPr lvl="3">
              <a:spcBef>
                <a:spcPts val="0"/>
              </a:spcBef>
              <a:spcAft>
                <a:spcPts val="0"/>
              </a:spcAft>
              <a:buSzPts val="7300"/>
              <a:buNone/>
              <a:defRPr/>
            </a:lvl4pPr>
            <a:lvl5pPr lvl="4">
              <a:spcBef>
                <a:spcPts val="0"/>
              </a:spcBef>
              <a:spcAft>
                <a:spcPts val="0"/>
              </a:spcAft>
              <a:buSzPts val="7300"/>
              <a:buNone/>
              <a:defRPr/>
            </a:lvl5pPr>
            <a:lvl6pPr lvl="5">
              <a:spcBef>
                <a:spcPts val="0"/>
              </a:spcBef>
              <a:spcAft>
                <a:spcPts val="0"/>
              </a:spcAft>
              <a:buSzPts val="7300"/>
              <a:buNone/>
              <a:defRPr/>
            </a:lvl6pPr>
            <a:lvl7pPr lvl="6">
              <a:spcBef>
                <a:spcPts val="0"/>
              </a:spcBef>
              <a:spcAft>
                <a:spcPts val="0"/>
              </a:spcAft>
              <a:buSzPts val="7300"/>
              <a:buNone/>
              <a:defRPr/>
            </a:lvl7pPr>
            <a:lvl8pPr lvl="7">
              <a:spcBef>
                <a:spcPts val="0"/>
              </a:spcBef>
              <a:spcAft>
                <a:spcPts val="0"/>
              </a:spcAft>
              <a:buSzPts val="7300"/>
              <a:buNone/>
              <a:defRPr/>
            </a:lvl8pPr>
            <a:lvl9pPr lvl="8">
              <a:spcBef>
                <a:spcPts val="0"/>
              </a:spcBef>
              <a:spcAft>
                <a:spcPts val="0"/>
              </a:spcAft>
              <a:buSzPts val="7300"/>
              <a:buNone/>
              <a:defRPr/>
            </a:lvl9pPr>
          </a:lstStyle>
          <a:p>
            <a:endParaRPr/>
          </a:p>
        </p:txBody>
      </p:sp>
      <p:sp>
        <p:nvSpPr>
          <p:cNvPr id="18" name="Google Shape;18;p4"/>
          <p:cNvSpPr txBox="1">
            <a:spLocks noGrp="1"/>
          </p:cNvSpPr>
          <p:nvPr>
            <p:ph type="body" idx="1"/>
          </p:nvPr>
        </p:nvSpPr>
        <p:spPr>
          <a:xfrm>
            <a:off x="519500" y="4829724"/>
            <a:ext cx="14201100" cy="14316900"/>
          </a:xfrm>
          <a:prstGeom prst="rect">
            <a:avLst/>
          </a:prstGeom>
        </p:spPr>
        <p:txBody>
          <a:bodyPr spcFirstLastPara="1" wrap="square" lIns="233950" tIns="233950" rIns="233950" bIns="233950" anchor="t" anchorCtr="0">
            <a:noAutofit/>
          </a:bodyPr>
          <a:lstStyle>
            <a:lvl1pPr marL="457200" lvl="0" indent="-520700">
              <a:spcBef>
                <a:spcPts val="0"/>
              </a:spcBef>
              <a:spcAft>
                <a:spcPts val="0"/>
              </a:spcAft>
              <a:buSzPts val="4600"/>
              <a:buChar char="●"/>
              <a:defRPr/>
            </a:lvl1pPr>
            <a:lvl2pPr marL="914400" lvl="1" indent="-457200">
              <a:spcBef>
                <a:spcPts val="4000"/>
              </a:spcBef>
              <a:spcAft>
                <a:spcPts val="0"/>
              </a:spcAft>
              <a:buSzPts val="3600"/>
              <a:buChar char="○"/>
              <a:defRPr/>
            </a:lvl2pPr>
            <a:lvl3pPr marL="1371600" lvl="2" indent="-457200">
              <a:spcBef>
                <a:spcPts val="4000"/>
              </a:spcBef>
              <a:spcAft>
                <a:spcPts val="0"/>
              </a:spcAft>
              <a:buSzPts val="3600"/>
              <a:buChar char="■"/>
              <a:defRPr/>
            </a:lvl3pPr>
            <a:lvl4pPr marL="1828800" lvl="3" indent="-457200">
              <a:spcBef>
                <a:spcPts val="4000"/>
              </a:spcBef>
              <a:spcAft>
                <a:spcPts val="0"/>
              </a:spcAft>
              <a:buSzPts val="3600"/>
              <a:buChar char="●"/>
              <a:defRPr/>
            </a:lvl4pPr>
            <a:lvl5pPr marL="2286000" lvl="4" indent="-457200">
              <a:spcBef>
                <a:spcPts val="4000"/>
              </a:spcBef>
              <a:spcAft>
                <a:spcPts val="0"/>
              </a:spcAft>
              <a:buSzPts val="3600"/>
              <a:buChar char="○"/>
              <a:defRPr/>
            </a:lvl5pPr>
            <a:lvl6pPr marL="2743200" lvl="5" indent="-457200">
              <a:spcBef>
                <a:spcPts val="4000"/>
              </a:spcBef>
              <a:spcAft>
                <a:spcPts val="0"/>
              </a:spcAft>
              <a:buSzPts val="3600"/>
              <a:buChar char="■"/>
              <a:defRPr/>
            </a:lvl6pPr>
            <a:lvl7pPr marL="3200400" lvl="6" indent="-457200">
              <a:spcBef>
                <a:spcPts val="4000"/>
              </a:spcBef>
              <a:spcAft>
                <a:spcPts val="0"/>
              </a:spcAft>
              <a:buSzPts val="3600"/>
              <a:buChar char="●"/>
              <a:defRPr/>
            </a:lvl7pPr>
            <a:lvl8pPr marL="3657600" lvl="7" indent="-457200">
              <a:spcBef>
                <a:spcPts val="4000"/>
              </a:spcBef>
              <a:spcAft>
                <a:spcPts val="0"/>
              </a:spcAft>
              <a:buSzPts val="3600"/>
              <a:buChar char="○"/>
              <a:defRPr/>
            </a:lvl8pPr>
            <a:lvl9pPr marL="4114800" lvl="8" indent="-457200">
              <a:spcBef>
                <a:spcPts val="4000"/>
              </a:spcBef>
              <a:spcAft>
                <a:spcPts val="4000"/>
              </a:spcAft>
              <a:buSzPts val="3600"/>
              <a:buChar char="■"/>
              <a:defRPr/>
            </a:lvl9pPr>
          </a:lstStyle>
          <a:p>
            <a:endParaRPr/>
          </a:p>
        </p:txBody>
      </p:sp>
      <p:sp>
        <p:nvSpPr>
          <p:cNvPr id="19" name="Google Shape;19;p4"/>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519500" y="1864984"/>
            <a:ext cx="14201100" cy="2400600"/>
          </a:xfrm>
          <a:prstGeom prst="rect">
            <a:avLst/>
          </a:prstGeom>
        </p:spPr>
        <p:txBody>
          <a:bodyPr spcFirstLastPara="1" wrap="square" lIns="233950" tIns="233950" rIns="233950" bIns="233950" anchor="t" anchorCtr="0">
            <a:noAutofit/>
          </a:bodyPr>
          <a:lstStyle>
            <a:lvl1pPr lvl="0">
              <a:spcBef>
                <a:spcPts val="0"/>
              </a:spcBef>
              <a:spcAft>
                <a:spcPts val="0"/>
              </a:spcAft>
              <a:buSzPts val="7300"/>
              <a:buNone/>
              <a:defRPr/>
            </a:lvl1pPr>
            <a:lvl2pPr lvl="1">
              <a:spcBef>
                <a:spcPts val="0"/>
              </a:spcBef>
              <a:spcAft>
                <a:spcPts val="0"/>
              </a:spcAft>
              <a:buSzPts val="7300"/>
              <a:buNone/>
              <a:defRPr/>
            </a:lvl2pPr>
            <a:lvl3pPr lvl="2">
              <a:spcBef>
                <a:spcPts val="0"/>
              </a:spcBef>
              <a:spcAft>
                <a:spcPts val="0"/>
              </a:spcAft>
              <a:buSzPts val="7300"/>
              <a:buNone/>
              <a:defRPr/>
            </a:lvl3pPr>
            <a:lvl4pPr lvl="3">
              <a:spcBef>
                <a:spcPts val="0"/>
              </a:spcBef>
              <a:spcAft>
                <a:spcPts val="0"/>
              </a:spcAft>
              <a:buSzPts val="7300"/>
              <a:buNone/>
              <a:defRPr/>
            </a:lvl4pPr>
            <a:lvl5pPr lvl="4">
              <a:spcBef>
                <a:spcPts val="0"/>
              </a:spcBef>
              <a:spcAft>
                <a:spcPts val="0"/>
              </a:spcAft>
              <a:buSzPts val="7300"/>
              <a:buNone/>
              <a:defRPr/>
            </a:lvl5pPr>
            <a:lvl6pPr lvl="5">
              <a:spcBef>
                <a:spcPts val="0"/>
              </a:spcBef>
              <a:spcAft>
                <a:spcPts val="0"/>
              </a:spcAft>
              <a:buSzPts val="7300"/>
              <a:buNone/>
              <a:defRPr/>
            </a:lvl6pPr>
            <a:lvl7pPr lvl="6">
              <a:spcBef>
                <a:spcPts val="0"/>
              </a:spcBef>
              <a:spcAft>
                <a:spcPts val="0"/>
              </a:spcAft>
              <a:buSzPts val="7300"/>
              <a:buNone/>
              <a:defRPr/>
            </a:lvl7pPr>
            <a:lvl8pPr lvl="7">
              <a:spcBef>
                <a:spcPts val="0"/>
              </a:spcBef>
              <a:spcAft>
                <a:spcPts val="0"/>
              </a:spcAft>
              <a:buSzPts val="7300"/>
              <a:buNone/>
              <a:defRPr/>
            </a:lvl8pPr>
            <a:lvl9pPr lvl="8">
              <a:spcBef>
                <a:spcPts val="0"/>
              </a:spcBef>
              <a:spcAft>
                <a:spcPts val="0"/>
              </a:spcAft>
              <a:buSzPts val="7300"/>
              <a:buNone/>
              <a:defRPr/>
            </a:lvl9pPr>
          </a:lstStyle>
          <a:p>
            <a:endParaRPr/>
          </a:p>
        </p:txBody>
      </p:sp>
      <p:sp>
        <p:nvSpPr>
          <p:cNvPr id="22" name="Google Shape;22;p5"/>
          <p:cNvSpPr txBox="1">
            <a:spLocks noGrp="1"/>
          </p:cNvSpPr>
          <p:nvPr>
            <p:ph type="body" idx="1"/>
          </p:nvPr>
        </p:nvSpPr>
        <p:spPr>
          <a:xfrm>
            <a:off x="519500" y="4829724"/>
            <a:ext cx="6666300" cy="14316900"/>
          </a:xfrm>
          <a:prstGeom prst="rect">
            <a:avLst/>
          </a:prstGeom>
        </p:spPr>
        <p:txBody>
          <a:bodyPr spcFirstLastPara="1" wrap="square" lIns="233950" tIns="233950" rIns="233950" bIns="233950" anchor="t" anchorCtr="0">
            <a:noAutofit/>
          </a:bodyPr>
          <a:lstStyle>
            <a:lvl1pPr marL="457200" lvl="0" indent="-457200">
              <a:spcBef>
                <a:spcPts val="0"/>
              </a:spcBef>
              <a:spcAft>
                <a:spcPts val="0"/>
              </a:spcAft>
              <a:buSzPts val="3600"/>
              <a:buChar char="●"/>
              <a:defRPr sz="3600"/>
            </a:lvl1pPr>
            <a:lvl2pPr marL="914400" lvl="1" indent="-419100">
              <a:spcBef>
                <a:spcPts val="4000"/>
              </a:spcBef>
              <a:spcAft>
                <a:spcPts val="0"/>
              </a:spcAft>
              <a:buSzPts val="3000"/>
              <a:buChar char="○"/>
              <a:defRPr sz="3000"/>
            </a:lvl2pPr>
            <a:lvl3pPr marL="1371600" lvl="2" indent="-419100">
              <a:spcBef>
                <a:spcPts val="4000"/>
              </a:spcBef>
              <a:spcAft>
                <a:spcPts val="0"/>
              </a:spcAft>
              <a:buSzPts val="3000"/>
              <a:buChar char="■"/>
              <a:defRPr sz="3000"/>
            </a:lvl3pPr>
            <a:lvl4pPr marL="1828800" lvl="3" indent="-419100">
              <a:spcBef>
                <a:spcPts val="4000"/>
              </a:spcBef>
              <a:spcAft>
                <a:spcPts val="0"/>
              </a:spcAft>
              <a:buSzPts val="3000"/>
              <a:buChar char="●"/>
              <a:defRPr sz="3000"/>
            </a:lvl4pPr>
            <a:lvl5pPr marL="2286000" lvl="4" indent="-419100">
              <a:spcBef>
                <a:spcPts val="4000"/>
              </a:spcBef>
              <a:spcAft>
                <a:spcPts val="0"/>
              </a:spcAft>
              <a:buSzPts val="3000"/>
              <a:buChar char="○"/>
              <a:defRPr sz="3000"/>
            </a:lvl5pPr>
            <a:lvl6pPr marL="2743200" lvl="5" indent="-419100">
              <a:spcBef>
                <a:spcPts val="4000"/>
              </a:spcBef>
              <a:spcAft>
                <a:spcPts val="0"/>
              </a:spcAft>
              <a:buSzPts val="3000"/>
              <a:buChar char="■"/>
              <a:defRPr sz="3000"/>
            </a:lvl6pPr>
            <a:lvl7pPr marL="3200400" lvl="6" indent="-419100">
              <a:spcBef>
                <a:spcPts val="4000"/>
              </a:spcBef>
              <a:spcAft>
                <a:spcPts val="0"/>
              </a:spcAft>
              <a:buSzPts val="3000"/>
              <a:buChar char="●"/>
              <a:defRPr sz="3000"/>
            </a:lvl7pPr>
            <a:lvl8pPr marL="3657600" lvl="7" indent="-419100">
              <a:spcBef>
                <a:spcPts val="4000"/>
              </a:spcBef>
              <a:spcAft>
                <a:spcPts val="0"/>
              </a:spcAft>
              <a:buSzPts val="3000"/>
              <a:buChar char="○"/>
              <a:defRPr sz="3000"/>
            </a:lvl8pPr>
            <a:lvl9pPr marL="4114800" lvl="8" indent="-419100">
              <a:spcBef>
                <a:spcPts val="4000"/>
              </a:spcBef>
              <a:spcAft>
                <a:spcPts val="4000"/>
              </a:spcAft>
              <a:buSzPts val="3000"/>
              <a:buChar char="■"/>
              <a:defRPr sz="3000"/>
            </a:lvl9pPr>
          </a:lstStyle>
          <a:p>
            <a:endParaRPr/>
          </a:p>
        </p:txBody>
      </p:sp>
      <p:sp>
        <p:nvSpPr>
          <p:cNvPr id="23" name="Google Shape;23;p5"/>
          <p:cNvSpPr txBox="1">
            <a:spLocks noGrp="1"/>
          </p:cNvSpPr>
          <p:nvPr>
            <p:ph type="body" idx="2"/>
          </p:nvPr>
        </p:nvSpPr>
        <p:spPr>
          <a:xfrm>
            <a:off x="8054000" y="4829724"/>
            <a:ext cx="6666300" cy="14316900"/>
          </a:xfrm>
          <a:prstGeom prst="rect">
            <a:avLst/>
          </a:prstGeom>
        </p:spPr>
        <p:txBody>
          <a:bodyPr spcFirstLastPara="1" wrap="square" lIns="233950" tIns="233950" rIns="233950" bIns="233950" anchor="t" anchorCtr="0">
            <a:noAutofit/>
          </a:bodyPr>
          <a:lstStyle>
            <a:lvl1pPr marL="457200" lvl="0" indent="-457200">
              <a:spcBef>
                <a:spcPts val="0"/>
              </a:spcBef>
              <a:spcAft>
                <a:spcPts val="0"/>
              </a:spcAft>
              <a:buSzPts val="3600"/>
              <a:buChar char="●"/>
              <a:defRPr sz="3600"/>
            </a:lvl1pPr>
            <a:lvl2pPr marL="914400" lvl="1" indent="-419100">
              <a:spcBef>
                <a:spcPts val="4000"/>
              </a:spcBef>
              <a:spcAft>
                <a:spcPts val="0"/>
              </a:spcAft>
              <a:buSzPts val="3000"/>
              <a:buChar char="○"/>
              <a:defRPr sz="3000"/>
            </a:lvl2pPr>
            <a:lvl3pPr marL="1371600" lvl="2" indent="-419100">
              <a:spcBef>
                <a:spcPts val="4000"/>
              </a:spcBef>
              <a:spcAft>
                <a:spcPts val="0"/>
              </a:spcAft>
              <a:buSzPts val="3000"/>
              <a:buChar char="■"/>
              <a:defRPr sz="3000"/>
            </a:lvl3pPr>
            <a:lvl4pPr marL="1828800" lvl="3" indent="-419100">
              <a:spcBef>
                <a:spcPts val="4000"/>
              </a:spcBef>
              <a:spcAft>
                <a:spcPts val="0"/>
              </a:spcAft>
              <a:buSzPts val="3000"/>
              <a:buChar char="●"/>
              <a:defRPr sz="3000"/>
            </a:lvl4pPr>
            <a:lvl5pPr marL="2286000" lvl="4" indent="-419100">
              <a:spcBef>
                <a:spcPts val="4000"/>
              </a:spcBef>
              <a:spcAft>
                <a:spcPts val="0"/>
              </a:spcAft>
              <a:buSzPts val="3000"/>
              <a:buChar char="○"/>
              <a:defRPr sz="3000"/>
            </a:lvl5pPr>
            <a:lvl6pPr marL="2743200" lvl="5" indent="-419100">
              <a:spcBef>
                <a:spcPts val="4000"/>
              </a:spcBef>
              <a:spcAft>
                <a:spcPts val="0"/>
              </a:spcAft>
              <a:buSzPts val="3000"/>
              <a:buChar char="■"/>
              <a:defRPr sz="3000"/>
            </a:lvl6pPr>
            <a:lvl7pPr marL="3200400" lvl="6" indent="-419100">
              <a:spcBef>
                <a:spcPts val="4000"/>
              </a:spcBef>
              <a:spcAft>
                <a:spcPts val="0"/>
              </a:spcAft>
              <a:buSzPts val="3000"/>
              <a:buChar char="●"/>
              <a:defRPr sz="3000"/>
            </a:lvl7pPr>
            <a:lvl8pPr marL="3657600" lvl="7" indent="-419100">
              <a:spcBef>
                <a:spcPts val="4000"/>
              </a:spcBef>
              <a:spcAft>
                <a:spcPts val="0"/>
              </a:spcAft>
              <a:buSzPts val="3000"/>
              <a:buChar char="○"/>
              <a:defRPr sz="3000"/>
            </a:lvl8pPr>
            <a:lvl9pPr marL="4114800" lvl="8" indent="-419100">
              <a:spcBef>
                <a:spcPts val="4000"/>
              </a:spcBef>
              <a:spcAft>
                <a:spcPts val="4000"/>
              </a:spcAft>
              <a:buSzPts val="3000"/>
              <a:buChar char="■"/>
              <a:defRPr sz="3000"/>
            </a:lvl9pPr>
          </a:lstStyle>
          <a:p>
            <a:endParaRPr/>
          </a:p>
        </p:txBody>
      </p:sp>
      <p:sp>
        <p:nvSpPr>
          <p:cNvPr id="24" name="Google Shape;24;p5"/>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519500" y="1864984"/>
            <a:ext cx="14201100" cy="2400600"/>
          </a:xfrm>
          <a:prstGeom prst="rect">
            <a:avLst/>
          </a:prstGeom>
        </p:spPr>
        <p:txBody>
          <a:bodyPr spcFirstLastPara="1" wrap="square" lIns="233950" tIns="233950" rIns="233950" bIns="233950" anchor="t" anchorCtr="0">
            <a:noAutofit/>
          </a:bodyPr>
          <a:lstStyle>
            <a:lvl1pPr lvl="0">
              <a:spcBef>
                <a:spcPts val="0"/>
              </a:spcBef>
              <a:spcAft>
                <a:spcPts val="0"/>
              </a:spcAft>
              <a:buSzPts val="7300"/>
              <a:buNone/>
              <a:defRPr/>
            </a:lvl1pPr>
            <a:lvl2pPr lvl="1">
              <a:spcBef>
                <a:spcPts val="0"/>
              </a:spcBef>
              <a:spcAft>
                <a:spcPts val="0"/>
              </a:spcAft>
              <a:buSzPts val="7300"/>
              <a:buNone/>
              <a:defRPr/>
            </a:lvl2pPr>
            <a:lvl3pPr lvl="2">
              <a:spcBef>
                <a:spcPts val="0"/>
              </a:spcBef>
              <a:spcAft>
                <a:spcPts val="0"/>
              </a:spcAft>
              <a:buSzPts val="7300"/>
              <a:buNone/>
              <a:defRPr/>
            </a:lvl3pPr>
            <a:lvl4pPr lvl="3">
              <a:spcBef>
                <a:spcPts val="0"/>
              </a:spcBef>
              <a:spcAft>
                <a:spcPts val="0"/>
              </a:spcAft>
              <a:buSzPts val="7300"/>
              <a:buNone/>
              <a:defRPr/>
            </a:lvl4pPr>
            <a:lvl5pPr lvl="4">
              <a:spcBef>
                <a:spcPts val="0"/>
              </a:spcBef>
              <a:spcAft>
                <a:spcPts val="0"/>
              </a:spcAft>
              <a:buSzPts val="7300"/>
              <a:buNone/>
              <a:defRPr/>
            </a:lvl5pPr>
            <a:lvl6pPr lvl="5">
              <a:spcBef>
                <a:spcPts val="0"/>
              </a:spcBef>
              <a:spcAft>
                <a:spcPts val="0"/>
              </a:spcAft>
              <a:buSzPts val="7300"/>
              <a:buNone/>
              <a:defRPr/>
            </a:lvl6pPr>
            <a:lvl7pPr lvl="6">
              <a:spcBef>
                <a:spcPts val="0"/>
              </a:spcBef>
              <a:spcAft>
                <a:spcPts val="0"/>
              </a:spcAft>
              <a:buSzPts val="7300"/>
              <a:buNone/>
              <a:defRPr/>
            </a:lvl7pPr>
            <a:lvl8pPr lvl="7">
              <a:spcBef>
                <a:spcPts val="0"/>
              </a:spcBef>
              <a:spcAft>
                <a:spcPts val="0"/>
              </a:spcAft>
              <a:buSzPts val="7300"/>
              <a:buNone/>
              <a:defRPr/>
            </a:lvl8pPr>
            <a:lvl9pPr lvl="8">
              <a:spcBef>
                <a:spcPts val="0"/>
              </a:spcBef>
              <a:spcAft>
                <a:spcPts val="0"/>
              </a:spcAft>
              <a:buSzPts val="7300"/>
              <a:buNone/>
              <a:defRPr/>
            </a:lvl9pPr>
          </a:lstStyle>
          <a:p>
            <a:endParaRPr/>
          </a:p>
        </p:txBody>
      </p:sp>
      <p:sp>
        <p:nvSpPr>
          <p:cNvPr id="27" name="Google Shape;27;p6"/>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519500" y="2328376"/>
            <a:ext cx="4680300" cy="3166800"/>
          </a:xfrm>
          <a:prstGeom prst="rect">
            <a:avLst/>
          </a:prstGeom>
        </p:spPr>
        <p:txBody>
          <a:bodyPr spcFirstLastPara="1" wrap="square" lIns="233950" tIns="233950" rIns="233950" bIns="233950" anchor="b" anchorCtr="0">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
        <p:nvSpPr>
          <p:cNvPr id="30" name="Google Shape;30;p7"/>
          <p:cNvSpPr txBox="1">
            <a:spLocks noGrp="1"/>
          </p:cNvSpPr>
          <p:nvPr>
            <p:ph type="body" idx="1"/>
          </p:nvPr>
        </p:nvSpPr>
        <p:spPr>
          <a:xfrm>
            <a:off x="519500" y="5823453"/>
            <a:ext cx="4680300" cy="13323600"/>
          </a:xfrm>
          <a:prstGeom prst="rect">
            <a:avLst/>
          </a:prstGeom>
        </p:spPr>
        <p:txBody>
          <a:bodyPr spcFirstLastPara="1" wrap="square" lIns="233950" tIns="233950" rIns="233950" bIns="233950" anchor="t" anchorCtr="0">
            <a:noAutofit/>
          </a:bodyPr>
          <a:lstStyle>
            <a:lvl1pPr marL="457200" lvl="0" indent="-419100">
              <a:spcBef>
                <a:spcPts val="0"/>
              </a:spcBef>
              <a:spcAft>
                <a:spcPts val="0"/>
              </a:spcAft>
              <a:buSzPts val="3000"/>
              <a:buChar char="●"/>
              <a:defRPr sz="3000"/>
            </a:lvl1pPr>
            <a:lvl2pPr marL="914400" lvl="1" indent="-419100">
              <a:spcBef>
                <a:spcPts val="4000"/>
              </a:spcBef>
              <a:spcAft>
                <a:spcPts val="0"/>
              </a:spcAft>
              <a:buSzPts val="3000"/>
              <a:buChar char="○"/>
              <a:defRPr sz="3000"/>
            </a:lvl2pPr>
            <a:lvl3pPr marL="1371600" lvl="2" indent="-419100">
              <a:spcBef>
                <a:spcPts val="4000"/>
              </a:spcBef>
              <a:spcAft>
                <a:spcPts val="0"/>
              </a:spcAft>
              <a:buSzPts val="3000"/>
              <a:buChar char="■"/>
              <a:defRPr sz="3000"/>
            </a:lvl3pPr>
            <a:lvl4pPr marL="1828800" lvl="3" indent="-419100">
              <a:spcBef>
                <a:spcPts val="4000"/>
              </a:spcBef>
              <a:spcAft>
                <a:spcPts val="0"/>
              </a:spcAft>
              <a:buSzPts val="3000"/>
              <a:buChar char="●"/>
              <a:defRPr sz="3000"/>
            </a:lvl4pPr>
            <a:lvl5pPr marL="2286000" lvl="4" indent="-419100">
              <a:spcBef>
                <a:spcPts val="4000"/>
              </a:spcBef>
              <a:spcAft>
                <a:spcPts val="0"/>
              </a:spcAft>
              <a:buSzPts val="3000"/>
              <a:buChar char="○"/>
              <a:defRPr sz="3000"/>
            </a:lvl5pPr>
            <a:lvl6pPr marL="2743200" lvl="5" indent="-419100">
              <a:spcBef>
                <a:spcPts val="4000"/>
              </a:spcBef>
              <a:spcAft>
                <a:spcPts val="0"/>
              </a:spcAft>
              <a:buSzPts val="3000"/>
              <a:buChar char="■"/>
              <a:defRPr sz="3000"/>
            </a:lvl6pPr>
            <a:lvl7pPr marL="3200400" lvl="6" indent="-419100">
              <a:spcBef>
                <a:spcPts val="4000"/>
              </a:spcBef>
              <a:spcAft>
                <a:spcPts val="0"/>
              </a:spcAft>
              <a:buSzPts val="3000"/>
              <a:buChar char="●"/>
              <a:defRPr sz="3000"/>
            </a:lvl7pPr>
            <a:lvl8pPr marL="3657600" lvl="7" indent="-419100">
              <a:spcBef>
                <a:spcPts val="4000"/>
              </a:spcBef>
              <a:spcAft>
                <a:spcPts val="0"/>
              </a:spcAft>
              <a:buSzPts val="3000"/>
              <a:buChar char="○"/>
              <a:defRPr sz="3000"/>
            </a:lvl8pPr>
            <a:lvl9pPr marL="4114800" lvl="8" indent="-419100">
              <a:spcBef>
                <a:spcPts val="4000"/>
              </a:spcBef>
              <a:spcAft>
                <a:spcPts val="4000"/>
              </a:spcAft>
              <a:buSzPts val="3000"/>
              <a:buChar char="■"/>
              <a:defRPr sz="3000"/>
            </a:lvl9pPr>
          </a:lstStyle>
          <a:p>
            <a:endParaRPr/>
          </a:p>
        </p:txBody>
      </p:sp>
      <p:sp>
        <p:nvSpPr>
          <p:cNvPr id="31" name="Google Shape;31;p7"/>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817083" y="1886462"/>
            <a:ext cx="10613100" cy="17143200"/>
          </a:xfrm>
          <a:prstGeom prst="rect">
            <a:avLst/>
          </a:prstGeom>
        </p:spPr>
        <p:txBody>
          <a:bodyPr spcFirstLastPara="1" wrap="square" lIns="233950" tIns="233950" rIns="233950" bIns="233950" anchor="ctr" anchorCtr="0">
            <a:noAutofit/>
          </a:bodyPr>
          <a:lstStyle>
            <a:lvl1pPr lvl="0">
              <a:spcBef>
                <a:spcPts val="0"/>
              </a:spcBef>
              <a:spcAft>
                <a:spcPts val="0"/>
              </a:spcAft>
              <a:buSzPts val="12300"/>
              <a:buNone/>
              <a:defRPr sz="12300"/>
            </a:lvl1pPr>
            <a:lvl2pPr lvl="1">
              <a:spcBef>
                <a:spcPts val="0"/>
              </a:spcBef>
              <a:spcAft>
                <a:spcPts val="0"/>
              </a:spcAft>
              <a:buSzPts val="12300"/>
              <a:buNone/>
              <a:defRPr sz="12300"/>
            </a:lvl2pPr>
            <a:lvl3pPr lvl="2">
              <a:spcBef>
                <a:spcPts val="0"/>
              </a:spcBef>
              <a:spcAft>
                <a:spcPts val="0"/>
              </a:spcAft>
              <a:buSzPts val="12300"/>
              <a:buNone/>
              <a:defRPr sz="12300"/>
            </a:lvl3pPr>
            <a:lvl4pPr lvl="3">
              <a:spcBef>
                <a:spcPts val="0"/>
              </a:spcBef>
              <a:spcAft>
                <a:spcPts val="0"/>
              </a:spcAft>
              <a:buSzPts val="12300"/>
              <a:buNone/>
              <a:defRPr sz="12300"/>
            </a:lvl4pPr>
            <a:lvl5pPr lvl="4">
              <a:spcBef>
                <a:spcPts val="0"/>
              </a:spcBef>
              <a:spcAft>
                <a:spcPts val="0"/>
              </a:spcAft>
              <a:buSzPts val="12300"/>
              <a:buNone/>
              <a:defRPr sz="12300"/>
            </a:lvl5pPr>
            <a:lvl6pPr lvl="5">
              <a:spcBef>
                <a:spcPts val="0"/>
              </a:spcBef>
              <a:spcAft>
                <a:spcPts val="0"/>
              </a:spcAft>
              <a:buSzPts val="12300"/>
              <a:buNone/>
              <a:defRPr sz="12300"/>
            </a:lvl6pPr>
            <a:lvl7pPr lvl="6">
              <a:spcBef>
                <a:spcPts val="0"/>
              </a:spcBef>
              <a:spcAft>
                <a:spcPts val="0"/>
              </a:spcAft>
              <a:buSzPts val="12300"/>
              <a:buNone/>
              <a:defRPr sz="12300"/>
            </a:lvl7pPr>
            <a:lvl8pPr lvl="7">
              <a:spcBef>
                <a:spcPts val="0"/>
              </a:spcBef>
              <a:spcAft>
                <a:spcPts val="0"/>
              </a:spcAft>
              <a:buSzPts val="12300"/>
              <a:buNone/>
              <a:defRPr sz="12300"/>
            </a:lvl8pPr>
            <a:lvl9pPr lvl="8">
              <a:spcBef>
                <a:spcPts val="0"/>
              </a:spcBef>
              <a:spcAft>
                <a:spcPts val="0"/>
              </a:spcAft>
              <a:buSzPts val="12300"/>
              <a:buNone/>
              <a:defRPr sz="12300"/>
            </a:lvl9pPr>
          </a:lstStyle>
          <a:p>
            <a:endParaRPr/>
          </a:p>
        </p:txBody>
      </p:sp>
      <p:sp>
        <p:nvSpPr>
          <p:cNvPr id="34" name="Google Shape;34;p8"/>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7620000" y="-524"/>
            <a:ext cx="7620000" cy="21555000"/>
          </a:xfrm>
          <a:prstGeom prst="rect">
            <a:avLst/>
          </a:prstGeom>
          <a:solidFill>
            <a:schemeClr val="lt2"/>
          </a:solidFill>
          <a:ln>
            <a:noFill/>
          </a:ln>
        </p:spPr>
        <p:txBody>
          <a:bodyPr spcFirstLastPara="1" wrap="square" lIns="233950" tIns="233950" rIns="233950" bIns="23395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442500" y="5167917"/>
            <a:ext cx="6741900" cy="6211800"/>
          </a:xfrm>
          <a:prstGeom prst="rect">
            <a:avLst/>
          </a:prstGeom>
        </p:spPr>
        <p:txBody>
          <a:bodyPr spcFirstLastPara="1" wrap="square" lIns="233950" tIns="233950" rIns="233950" bIns="233950" anchor="b" anchorCtr="0">
            <a:noAutofit/>
          </a:bodyPr>
          <a:lstStyle>
            <a:lvl1pPr lvl="0" algn="ctr">
              <a:spcBef>
                <a:spcPts val="0"/>
              </a:spcBef>
              <a:spcAft>
                <a:spcPts val="0"/>
              </a:spcAft>
              <a:buSzPts val="10700"/>
              <a:buNone/>
              <a:defRPr sz="10700"/>
            </a:lvl1pPr>
            <a:lvl2pPr lvl="1" algn="ctr">
              <a:spcBef>
                <a:spcPts val="0"/>
              </a:spcBef>
              <a:spcAft>
                <a:spcPts val="0"/>
              </a:spcAft>
              <a:buSzPts val="10700"/>
              <a:buNone/>
              <a:defRPr sz="10700"/>
            </a:lvl2pPr>
            <a:lvl3pPr lvl="2" algn="ctr">
              <a:spcBef>
                <a:spcPts val="0"/>
              </a:spcBef>
              <a:spcAft>
                <a:spcPts val="0"/>
              </a:spcAft>
              <a:buSzPts val="10700"/>
              <a:buNone/>
              <a:defRPr sz="10700"/>
            </a:lvl3pPr>
            <a:lvl4pPr lvl="3" algn="ctr">
              <a:spcBef>
                <a:spcPts val="0"/>
              </a:spcBef>
              <a:spcAft>
                <a:spcPts val="0"/>
              </a:spcAft>
              <a:buSzPts val="10700"/>
              <a:buNone/>
              <a:defRPr sz="10700"/>
            </a:lvl4pPr>
            <a:lvl5pPr lvl="4" algn="ctr">
              <a:spcBef>
                <a:spcPts val="0"/>
              </a:spcBef>
              <a:spcAft>
                <a:spcPts val="0"/>
              </a:spcAft>
              <a:buSzPts val="10700"/>
              <a:buNone/>
              <a:defRPr sz="10700"/>
            </a:lvl5pPr>
            <a:lvl6pPr lvl="5" algn="ctr">
              <a:spcBef>
                <a:spcPts val="0"/>
              </a:spcBef>
              <a:spcAft>
                <a:spcPts val="0"/>
              </a:spcAft>
              <a:buSzPts val="10700"/>
              <a:buNone/>
              <a:defRPr sz="10700"/>
            </a:lvl6pPr>
            <a:lvl7pPr lvl="6" algn="ctr">
              <a:spcBef>
                <a:spcPts val="0"/>
              </a:spcBef>
              <a:spcAft>
                <a:spcPts val="0"/>
              </a:spcAft>
              <a:buSzPts val="10700"/>
              <a:buNone/>
              <a:defRPr sz="10700"/>
            </a:lvl7pPr>
            <a:lvl8pPr lvl="7" algn="ctr">
              <a:spcBef>
                <a:spcPts val="0"/>
              </a:spcBef>
              <a:spcAft>
                <a:spcPts val="0"/>
              </a:spcAft>
              <a:buSzPts val="10700"/>
              <a:buNone/>
              <a:defRPr sz="10700"/>
            </a:lvl8pPr>
            <a:lvl9pPr lvl="8" algn="ctr">
              <a:spcBef>
                <a:spcPts val="0"/>
              </a:spcBef>
              <a:spcAft>
                <a:spcPts val="0"/>
              </a:spcAft>
              <a:buSzPts val="10700"/>
              <a:buNone/>
              <a:defRPr sz="10700"/>
            </a:lvl9pPr>
          </a:lstStyle>
          <a:p>
            <a:endParaRPr/>
          </a:p>
        </p:txBody>
      </p:sp>
      <p:sp>
        <p:nvSpPr>
          <p:cNvPr id="38" name="Google Shape;38;p9"/>
          <p:cNvSpPr txBox="1">
            <a:spLocks noGrp="1"/>
          </p:cNvSpPr>
          <p:nvPr>
            <p:ph type="subTitle" idx="1"/>
          </p:nvPr>
        </p:nvSpPr>
        <p:spPr>
          <a:xfrm>
            <a:off x="442500" y="11746961"/>
            <a:ext cx="6741900" cy="5175900"/>
          </a:xfrm>
          <a:prstGeom prst="rect">
            <a:avLst/>
          </a:prstGeom>
        </p:spPr>
        <p:txBody>
          <a:bodyPr spcFirstLastPara="1" wrap="square" lIns="233950" tIns="233950" rIns="233950" bIns="233950" anchor="t" anchorCtr="0">
            <a:no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a:endParaRPr/>
          </a:p>
        </p:txBody>
      </p:sp>
      <p:sp>
        <p:nvSpPr>
          <p:cNvPr id="39" name="Google Shape;39;p9"/>
          <p:cNvSpPr txBox="1">
            <a:spLocks noGrp="1"/>
          </p:cNvSpPr>
          <p:nvPr>
            <p:ph type="body" idx="2"/>
          </p:nvPr>
        </p:nvSpPr>
        <p:spPr>
          <a:xfrm>
            <a:off x="8232500" y="3034411"/>
            <a:ext cx="6394800" cy="15485400"/>
          </a:xfrm>
          <a:prstGeom prst="rect">
            <a:avLst/>
          </a:prstGeom>
        </p:spPr>
        <p:txBody>
          <a:bodyPr spcFirstLastPara="1" wrap="square" lIns="233950" tIns="233950" rIns="233950" bIns="233950" anchor="ctr" anchorCtr="0">
            <a:noAutofit/>
          </a:bodyPr>
          <a:lstStyle>
            <a:lvl1pPr marL="457200" lvl="0" indent="-520700">
              <a:spcBef>
                <a:spcPts val="0"/>
              </a:spcBef>
              <a:spcAft>
                <a:spcPts val="0"/>
              </a:spcAft>
              <a:buSzPts val="4600"/>
              <a:buChar char="●"/>
              <a:defRPr/>
            </a:lvl1pPr>
            <a:lvl2pPr marL="914400" lvl="1" indent="-457200">
              <a:spcBef>
                <a:spcPts val="4000"/>
              </a:spcBef>
              <a:spcAft>
                <a:spcPts val="0"/>
              </a:spcAft>
              <a:buSzPts val="3600"/>
              <a:buChar char="○"/>
              <a:defRPr/>
            </a:lvl2pPr>
            <a:lvl3pPr marL="1371600" lvl="2" indent="-457200">
              <a:spcBef>
                <a:spcPts val="4000"/>
              </a:spcBef>
              <a:spcAft>
                <a:spcPts val="0"/>
              </a:spcAft>
              <a:buSzPts val="3600"/>
              <a:buChar char="■"/>
              <a:defRPr/>
            </a:lvl3pPr>
            <a:lvl4pPr marL="1828800" lvl="3" indent="-457200">
              <a:spcBef>
                <a:spcPts val="4000"/>
              </a:spcBef>
              <a:spcAft>
                <a:spcPts val="0"/>
              </a:spcAft>
              <a:buSzPts val="3600"/>
              <a:buChar char="●"/>
              <a:defRPr/>
            </a:lvl4pPr>
            <a:lvl5pPr marL="2286000" lvl="4" indent="-457200">
              <a:spcBef>
                <a:spcPts val="4000"/>
              </a:spcBef>
              <a:spcAft>
                <a:spcPts val="0"/>
              </a:spcAft>
              <a:buSzPts val="3600"/>
              <a:buChar char="○"/>
              <a:defRPr/>
            </a:lvl5pPr>
            <a:lvl6pPr marL="2743200" lvl="5" indent="-457200">
              <a:spcBef>
                <a:spcPts val="4000"/>
              </a:spcBef>
              <a:spcAft>
                <a:spcPts val="0"/>
              </a:spcAft>
              <a:buSzPts val="3600"/>
              <a:buChar char="■"/>
              <a:defRPr/>
            </a:lvl6pPr>
            <a:lvl7pPr marL="3200400" lvl="6" indent="-457200">
              <a:spcBef>
                <a:spcPts val="4000"/>
              </a:spcBef>
              <a:spcAft>
                <a:spcPts val="0"/>
              </a:spcAft>
              <a:buSzPts val="3600"/>
              <a:buChar char="●"/>
              <a:defRPr/>
            </a:lvl7pPr>
            <a:lvl8pPr marL="3657600" lvl="7" indent="-457200">
              <a:spcBef>
                <a:spcPts val="4000"/>
              </a:spcBef>
              <a:spcAft>
                <a:spcPts val="0"/>
              </a:spcAft>
              <a:buSzPts val="3600"/>
              <a:buChar char="○"/>
              <a:defRPr/>
            </a:lvl8pPr>
            <a:lvl9pPr marL="4114800" lvl="8" indent="-457200">
              <a:spcBef>
                <a:spcPts val="4000"/>
              </a:spcBef>
              <a:spcAft>
                <a:spcPts val="4000"/>
              </a:spcAft>
              <a:buSzPts val="3600"/>
              <a:buChar char="■"/>
              <a:defRPr/>
            </a:lvl9pPr>
          </a:lstStyle>
          <a:p>
            <a:endParaRPr/>
          </a:p>
        </p:txBody>
      </p:sp>
      <p:sp>
        <p:nvSpPr>
          <p:cNvPr id="40" name="Google Shape;40;p9"/>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519500" y="17729243"/>
            <a:ext cx="9997800" cy="2535900"/>
          </a:xfrm>
          <a:prstGeom prst="rect">
            <a:avLst/>
          </a:prstGeom>
        </p:spPr>
        <p:txBody>
          <a:bodyPr spcFirstLastPara="1" wrap="square" lIns="233950" tIns="233950" rIns="233950" bIns="233950" anchor="ctr" anchorCtr="0">
            <a:noAutofit/>
          </a:bodyPr>
          <a:lstStyle>
            <a:lvl1pPr marL="457200" lvl="0" indent="-228600">
              <a:lnSpc>
                <a:spcPct val="100000"/>
              </a:lnSpc>
              <a:spcBef>
                <a:spcPts val="0"/>
              </a:spcBef>
              <a:spcAft>
                <a:spcPts val="0"/>
              </a:spcAft>
              <a:buSzPts val="4600"/>
              <a:buNone/>
              <a:defRPr/>
            </a:lvl1pPr>
          </a:lstStyle>
          <a:p>
            <a:endParaRPr/>
          </a:p>
        </p:txBody>
      </p:sp>
      <p:sp>
        <p:nvSpPr>
          <p:cNvPr id="43" name="Google Shape;43;p10"/>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519500" y="4635483"/>
            <a:ext cx="14201100" cy="8228400"/>
          </a:xfrm>
          <a:prstGeom prst="rect">
            <a:avLst/>
          </a:prstGeom>
        </p:spPr>
        <p:txBody>
          <a:bodyPr spcFirstLastPara="1" wrap="square" lIns="233950" tIns="233950" rIns="233950" bIns="233950" anchor="b" anchorCtr="0">
            <a:noAutofit/>
          </a:bodyPr>
          <a:lstStyle>
            <a:lvl1pPr lvl="0" algn="ctr">
              <a:spcBef>
                <a:spcPts val="0"/>
              </a:spcBef>
              <a:spcAft>
                <a:spcPts val="0"/>
              </a:spcAft>
              <a:buSzPts val="30600"/>
              <a:buNone/>
              <a:defRPr sz="30600"/>
            </a:lvl1pPr>
            <a:lvl2pPr lvl="1" algn="ctr">
              <a:spcBef>
                <a:spcPts val="0"/>
              </a:spcBef>
              <a:spcAft>
                <a:spcPts val="0"/>
              </a:spcAft>
              <a:buSzPts val="30600"/>
              <a:buNone/>
              <a:defRPr sz="30600"/>
            </a:lvl2pPr>
            <a:lvl3pPr lvl="2" algn="ctr">
              <a:spcBef>
                <a:spcPts val="0"/>
              </a:spcBef>
              <a:spcAft>
                <a:spcPts val="0"/>
              </a:spcAft>
              <a:buSzPts val="30600"/>
              <a:buNone/>
              <a:defRPr sz="30600"/>
            </a:lvl3pPr>
            <a:lvl4pPr lvl="3" algn="ctr">
              <a:spcBef>
                <a:spcPts val="0"/>
              </a:spcBef>
              <a:spcAft>
                <a:spcPts val="0"/>
              </a:spcAft>
              <a:buSzPts val="30600"/>
              <a:buNone/>
              <a:defRPr sz="30600"/>
            </a:lvl4pPr>
            <a:lvl5pPr lvl="4" algn="ctr">
              <a:spcBef>
                <a:spcPts val="0"/>
              </a:spcBef>
              <a:spcAft>
                <a:spcPts val="0"/>
              </a:spcAft>
              <a:buSzPts val="30600"/>
              <a:buNone/>
              <a:defRPr sz="30600"/>
            </a:lvl5pPr>
            <a:lvl6pPr lvl="5" algn="ctr">
              <a:spcBef>
                <a:spcPts val="0"/>
              </a:spcBef>
              <a:spcAft>
                <a:spcPts val="0"/>
              </a:spcAft>
              <a:buSzPts val="30600"/>
              <a:buNone/>
              <a:defRPr sz="30600"/>
            </a:lvl6pPr>
            <a:lvl7pPr lvl="6" algn="ctr">
              <a:spcBef>
                <a:spcPts val="0"/>
              </a:spcBef>
              <a:spcAft>
                <a:spcPts val="0"/>
              </a:spcAft>
              <a:buSzPts val="30600"/>
              <a:buNone/>
              <a:defRPr sz="30600"/>
            </a:lvl7pPr>
            <a:lvl8pPr lvl="7" algn="ctr">
              <a:spcBef>
                <a:spcPts val="0"/>
              </a:spcBef>
              <a:spcAft>
                <a:spcPts val="0"/>
              </a:spcAft>
              <a:buSzPts val="30600"/>
              <a:buNone/>
              <a:defRPr sz="30600"/>
            </a:lvl8pPr>
            <a:lvl9pPr lvl="8" algn="ctr">
              <a:spcBef>
                <a:spcPts val="0"/>
              </a:spcBef>
              <a:spcAft>
                <a:spcPts val="0"/>
              </a:spcAft>
              <a:buSzPts val="30600"/>
              <a:buNone/>
              <a:defRPr sz="30600"/>
            </a:lvl9pPr>
          </a:lstStyle>
          <a:p>
            <a:r>
              <a:t>xx%</a:t>
            </a:r>
          </a:p>
        </p:txBody>
      </p:sp>
      <p:sp>
        <p:nvSpPr>
          <p:cNvPr id="46" name="Google Shape;46;p11"/>
          <p:cNvSpPr txBox="1">
            <a:spLocks noGrp="1"/>
          </p:cNvSpPr>
          <p:nvPr>
            <p:ph type="body" idx="1"/>
          </p:nvPr>
        </p:nvSpPr>
        <p:spPr>
          <a:xfrm>
            <a:off x="519500" y="13210158"/>
            <a:ext cx="14201100" cy="5451000"/>
          </a:xfrm>
          <a:prstGeom prst="rect">
            <a:avLst/>
          </a:prstGeom>
        </p:spPr>
        <p:txBody>
          <a:bodyPr spcFirstLastPara="1" wrap="square" lIns="233950" tIns="233950" rIns="233950" bIns="233950" anchor="t" anchorCtr="0">
            <a:noAutofit/>
          </a:bodyPr>
          <a:lstStyle>
            <a:lvl1pPr marL="457200" lvl="0" indent="-520700" algn="ctr">
              <a:spcBef>
                <a:spcPts val="0"/>
              </a:spcBef>
              <a:spcAft>
                <a:spcPts val="0"/>
              </a:spcAft>
              <a:buSzPts val="4600"/>
              <a:buChar char="●"/>
              <a:defRPr/>
            </a:lvl1pPr>
            <a:lvl2pPr marL="914400" lvl="1" indent="-457200" algn="ctr">
              <a:spcBef>
                <a:spcPts val="4000"/>
              </a:spcBef>
              <a:spcAft>
                <a:spcPts val="0"/>
              </a:spcAft>
              <a:buSzPts val="3600"/>
              <a:buChar char="○"/>
              <a:defRPr/>
            </a:lvl2pPr>
            <a:lvl3pPr marL="1371600" lvl="2" indent="-457200" algn="ctr">
              <a:spcBef>
                <a:spcPts val="4000"/>
              </a:spcBef>
              <a:spcAft>
                <a:spcPts val="0"/>
              </a:spcAft>
              <a:buSzPts val="3600"/>
              <a:buChar char="■"/>
              <a:defRPr/>
            </a:lvl3pPr>
            <a:lvl4pPr marL="1828800" lvl="3" indent="-457200" algn="ctr">
              <a:spcBef>
                <a:spcPts val="4000"/>
              </a:spcBef>
              <a:spcAft>
                <a:spcPts val="0"/>
              </a:spcAft>
              <a:buSzPts val="3600"/>
              <a:buChar char="●"/>
              <a:defRPr/>
            </a:lvl4pPr>
            <a:lvl5pPr marL="2286000" lvl="4" indent="-457200" algn="ctr">
              <a:spcBef>
                <a:spcPts val="4000"/>
              </a:spcBef>
              <a:spcAft>
                <a:spcPts val="0"/>
              </a:spcAft>
              <a:buSzPts val="3600"/>
              <a:buChar char="○"/>
              <a:defRPr/>
            </a:lvl5pPr>
            <a:lvl6pPr marL="2743200" lvl="5" indent="-457200" algn="ctr">
              <a:spcBef>
                <a:spcPts val="4000"/>
              </a:spcBef>
              <a:spcAft>
                <a:spcPts val="0"/>
              </a:spcAft>
              <a:buSzPts val="3600"/>
              <a:buChar char="■"/>
              <a:defRPr/>
            </a:lvl6pPr>
            <a:lvl7pPr marL="3200400" lvl="6" indent="-457200" algn="ctr">
              <a:spcBef>
                <a:spcPts val="4000"/>
              </a:spcBef>
              <a:spcAft>
                <a:spcPts val="0"/>
              </a:spcAft>
              <a:buSzPts val="3600"/>
              <a:buChar char="●"/>
              <a:defRPr/>
            </a:lvl7pPr>
            <a:lvl8pPr marL="3657600" lvl="7" indent="-457200" algn="ctr">
              <a:spcBef>
                <a:spcPts val="4000"/>
              </a:spcBef>
              <a:spcAft>
                <a:spcPts val="0"/>
              </a:spcAft>
              <a:buSzPts val="3600"/>
              <a:buChar char="○"/>
              <a:defRPr/>
            </a:lvl8pPr>
            <a:lvl9pPr marL="4114800" lvl="8" indent="-457200" algn="ctr">
              <a:spcBef>
                <a:spcPts val="4000"/>
              </a:spcBef>
              <a:spcAft>
                <a:spcPts val="4000"/>
              </a:spcAft>
              <a:buSzPts val="3600"/>
              <a:buChar char="■"/>
              <a:defRPr/>
            </a:lvl9pPr>
          </a:lstStyle>
          <a:p>
            <a:endParaRPr/>
          </a:p>
        </p:txBody>
      </p:sp>
      <p:sp>
        <p:nvSpPr>
          <p:cNvPr id="47" name="Google Shape;47;p11"/>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19500" y="1864984"/>
            <a:ext cx="14201100" cy="2400600"/>
          </a:xfrm>
          <a:prstGeom prst="rect">
            <a:avLst/>
          </a:prstGeom>
          <a:noFill/>
          <a:ln>
            <a:noFill/>
          </a:ln>
        </p:spPr>
        <p:txBody>
          <a:bodyPr spcFirstLastPara="1" wrap="square" lIns="233950" tIns="233950" rIns="233950" bIns="233950" anchor="t" anchorCtr="0">
            <a:noAutofit/>
          </a:bodyPr>
          <a:lstStyle>
            <a:lvl1pPr lvl="0">
              <a:spcBef>
                <a:spcPts val="0"/>
              </a:spcBef>
              <a:spcAft>
                <a:spcPts val="0"/>
              </a:spcAft>
              <a:buClr>
                <a:schemeClr val="dk1"/>
              </a:buClr>
              <a:buSzPts val="7300"/>
              <a:buNone/>
              <a:defRPr sz="7300">
                <a:solidFill>
                  <a:schemeClr val="dk1"/>
                </a:solidFill>
              </a:defRPr>
            </a:lvl1pPr>
            <a:lvl2pPr lvl="1">
              <a:spcBef>
                <a:spcPts val="0"/>
              </a:spcBef>
              <a:spcAft>
                <a:spcPts val="0"/>
              </a:spcAft>
              <a:buClr>
                <a:schemeClr val="dk1"/>
              </a:buClr>
              <a:buSzPts val="7300"/>
              <a:buNone/>
              <a:defRPr sz="7300">
                <a:solidFill>
                  <a:schemeClr val="dk1"/>
                </a:solidFill>
              </a:defRPr>
            </a:lvl2pPr>
            <a:lvl3pPr lvl="2">
              <a:spcBef>
                <a:spcPts val="0"/>
              </a:spcBef>
              <a:spcAft>
                <a:spcPts val="0"/>
              </a:spcAft>
              <a:buClr>
                <a:schemeClr val="dk1"/>
              </a:buClr>
              <a:buSzPts val="7300"/>
              <a:buNone/>
              <a:defRPr sz="7300">
                <a:solidFill>
                  <a:schemeClr val="dk1"/>
                </a:solidFill>
              </a:defRPr>
            </a:lvl3pPr>
            <a:lvl4pPr lvl="3">
              <a:spcBef>
                <a:spcPts val="0"/>
              </a:spcBef>
              <a:spcAft>
                <a:spcPts val="0"/>
              </a:spcAft>
              <a:buClr>
                <a:schemeClr val="dk1"/>
              </a:buClr>
              <a:buSzPts val="7300"/>
              <a:buNone/>
              <a:defRPr sz="7300">
                <a:solidFill>
                  <a:schemeClr val="dk1"/>
                </a:solidFill>
              </a:defRPr>
            </a:lvl4pPr>
            <a:lvl5pPr lvl="4">
              <a:spcBef>
                <a:spcPts val="0"/>
              </a:spcBef>
              <a:spcAft>
                <a:spcPts val="0"/>
              </a:spcAft>
              <a:buClr>
                <a:schemeClr val="dk1"/>
              </a:buClr>
              <a:buSzPts val="7300"/>
              <a:buNone/>
              <a:defRPr sz="7300">
                <a:solidFill>
                  <a:schemeClr val="dk1"/>
                </a:solidFill>
              </a:defRPr>
            </a:lvl5pPr>
            <a:lvl6pPr lvl="5">
              <a:spcBef>
                <a:spcPts val="0"/>
              </a:spcBef>
              <a:spcAft>
                <a:spcPts val="0"/>
              </a:spcAft>
              <a:buClr>
                <a:schemeClr val="dk1"/>
              </a:buClr>
              <a:buSzPts val="7300"/>
              <a:buNone/>
              <a:defRPr sz="7300">
                <a:solidFill>
                  <a:schemeClr val="dk1"/>
                </a:solidFill>
              </a:defRPr>
            </a:lvl6pPr>
            <a:lvl7pPr lvl="6">
              <a:spcBef>
                <a:spcPts val="0"/>
              </a:spcBef>
              <a:spcAft>
                <a:spcPts val="0"/>
              </a:spcAft>
              <a:buClr>
                <a:schemeClr val="dk1"/>
              </a:buClr>
              <a:buSzPts val="7300"/>
              <a:buNone/>
              <a:defRPr sz="7300">
                <a:solidFill>
                  <a:schemeClr val="dk1"/>
                </a:solidFill>
              </a:defRPr>
            </a:lvl7pPr>
            <a:lvl8pPr lvl="7">
              <a:spcBef>
                <a:spcPts val="0"/>
              </a:spcBef>
              <a:spcAft>
                <a:spcPts val="0"/>
              </a:spcAft>
              <a:buClr>
                <a:schemeClr val="dk1"/>
              </a:buClr>
              <a:buSzPts val="7300"/>
              <a:buNone/>
              <a:defRPr sz="7300">
                <a:solidFill>
                  <a:schemeClr val="dk1"/>
                </a:solidFill>
              </a:defRPr>
            </a:lvl8pPr>
            <a:lvl9pPr lvl="8">
              <a:spcBef>
                <a:spcPts val="0"/>
              </a:spcBef>
              <a:spcAft>
                <a:spcPts val="0"/>
              </a:spcAft>
              <a:buClr>
                <a:schemeClr val="dk1"/>
              </a:buClr>
              <a:buSzPts val="7300"/>
              <a:buNone/>
              <a:defRPr sz="7300">
                <a:solidFill>
                  <a:schemeClr val="dk1"/>
                </a:solidFill>
              </a:defRPr>
            </a:lvl9pPr>
          </a:lstStyle>
          <a:p>
            <a:endParaRPr/>
          </a:p>
        </p:txBody>
      </p:sp>
      <p:sp>
        <p:nvSpPr>
          <p:cNvPr id="7" name="Google Shape;7;p1"/>
          <p:cNvSpPr txBox="1">
            <a:spLocks noGrp="1"/>
          </p:cNvSpPr>
          <p:nvPr>
            <p:ph type="body" idx="1"/>
          </p:nvPr>
        </p:nvSpPr>
        <p:spPr>
          <a:xfrm>
            <a:off x="519500" y="4829724"/>
            <a:ext cx="14201100" cy="14316900"/>
          </a:xfrm>
          <a:prstGeom prst="rect">
            <a:avLst/>
          </a:prstGeom>
          <a:noFill/>
          <a:ln>
            <a:noFill/>
          </a:ln>
        </p:spPr>
        <p:txBody>
          <a:bodyPr spcFirstLastPara="1" wrap="square" lIns="233950" tIns="233950" rIns="233950" bIns="233950" anchor="t" anchorCtr="0">
            <a:noAutofit/>
          </a:bodyPr>
          <a:lstStyle>
            <a:lvl1pPr marL="457200" lvl="0" indent="-520700">
              <a:lnSpc>
                <a:spcPct val="115000"/>
              </a:lnSpc>
              <a:spcBef>
                <a:spcPts val="0"/>
              </a:spcBef>
              <a:spcAft>
                <a:spcPts val="0"/>
              </a:spcAft>
              <a:buClr>
                <a:schemeClr val="dk2"/>
              </a:buClr>
              <a:buSzPts val="4600"/>
              <a:buChar char="●"/>
              <a:defRPr sz="4600">
                <a:solidFill>
                  <a:schemeClr val="dk2"/>
                </a:solidFill>
              </a:defRPr>
            </a:lvl1pPr>
            <a:lvl2pPr marL="914400" lvl="1" indent="-457200">
              <a:lnSpc>
                <a:spcPct val="115000"/>
              </a:lnSpc>
              <a:spcBef>
                <a:spcPts val="4000"/>
              </a:spcBef>
              <a:spcAft>
                <a:spcPts val="0"/>
              </a:spcAft>
              <a:buClr>
                <a:schemeClr val="dk2"/>
              </a:buClr>
              <a:buSzPts val="3600"/>
              <a:buChar char="○"/>
              <a:defRPr sz="3600">
                <a:solidFill>
                  <a:schemeClr val="dk2"/>
                </a:solidFill>
              </a:defRPr>
            </a:lvl2pPr>
            <a:lvl3pPr marL="1371600" lvl="2" indent="-457200">
              <a:lnSpc>
                <a:spcPct val="115000"/>
              </a:lnSpc>
              <a:spcBef>
                <a:spcPts val="4000"/>
              </a:spcBef>
              <a:spcAft>
                <a:spcPts val="0"/>
              </a:spcAft>
              <a:buClr>
                <a:schemeClr val="dk2"/>
              </a:buClr>
              <a:buSzPts val="3600"/>
              <a:buChar char="■"/>
              <a:defRPr sz="3600">
                <a:solidFill>
                  <a:schemeClr val="dk2"/>
                </a:solidFill>
              </a:defRPr>
            </a:lvl3pPr>
            <a:lvl4pPr marL="1828800" lvl="3" indent="-457200">
              <a:lnSpc>
                <a:spcPct val="115000"/>
              </a:lnSpc>
              <a:spcBef>
                <a:spcPts val="4000"/>
              </a:spcBef>
              <a:spcAft>
                <a:spcPts val="0"/>
              </a:spcAft>
              <a:buClr>
                <a:schemeClr val="dk2"/>
              </a:buClr>
              <a:buSzPts val="3600"/>
              <a:buChar char="●"/>
              <a:defRPr sz="3600">
                <a:solidFill>
                  <a:schemeClr val="dk2"/>
                </a:solidFill>
              </a:defRPr>
            </a:lvl4pPr>
            <a:lvl5pPr marL="2286000" lvl="4" indent="-457200">
              <a:lnSpc>
                <a:spcPct val="115000"/>
              </a:lnSpc>
              <a:spcBef>
                <a:spcPts val="4000"/>
              </a:spcBef>
              <a:spcAft>
                <a:spcPts val="0"/>
              </a:spcAft>
              <a:buClr>
                <a:schemeClr val="dk2"/>
              </a:buClr>
              <a:buSzPts val="3600"/>
              <a:buChar char="○"/>
              <a:defRPr sz="3600">
                <a:solidFill>
                  <a:schemeClr val="dk2"/>
                </a:solidFill>
              </a:defRPr>
            </a:lvl5pPr>
            <a:lvl6pPr marL="2743200" lvl="5" indent="-457200">
              <a:lnSpc>
                <a:spcPct val="115000"/>
              </a:lnSpc>
              <a:spcBef>
                <a:spcPts val="4000"/>
              </a:spcBef>
              <a:spcAft>
                <a:spcPts val="0"/>
              </a:spcAft>
              <a:buClr>
                <a:schemeClr val="dk2"/>
              </a:buClr>
              <a:buSzPts val="3600"/>
              <a:buChar char="■"/>
              <a:defRPr sz="3600">
                <a:solidFill>
                  <a:schemeClr val="dk2"/>
                </a:solidFill>
              </a:defRPr>
            </a:lvl6pPr>
            <a:lvl7pPr marL="3200400" lvl="6" indent="-457200">
              <a:lnSpc>
                <a:spcPct val="115000"/>
              </a:lnSpc>
              <a:spcBef>
                <a:spcPts val="4000"/>
              </a:spcBef>
              <a:spcAft>
                <a:spcPts val="0"/>
              </a:spcAft>
              <a:buClr>
                <a:schemeClr val="dk2"/>
              </a:buClr>
              <a:buSzPts val="3600"/>
              <a:buChar char="●"/>
              <a:defRPr sz="3600">
                <a:solidFill>
                  <a:schemeClr val="dk2"/>
                </a:solidFill>
              </a:defRPr>
            </a:lvl7pPr>
            <a:lvl8pPr marL="3657600" lvl="7" indent="-457200">
              <a:lnSpc>
                <a:spcPct val="115000"/>
              </a:lnSpc>
              <a:spcBef>
                <a:spcPts val="4000"/>
              </a:spcBef>
              <a:spcAft>
                <a:spcPts val="0"/>
              </a:spcAft>
              <a:buClr>
                <a:schemeClr val="dk2"/>
              </a:buClr>
              <a:buSzPts val="3600"/>
              <a:buChar char="○"/>
              <a:defRPr sz="3600">
                <a:solidFill>
                  <a:schemeClr val="dk2"/>
                </a:solidFill>
              </a:defRPr>
            </a:lvl8pPr>
            <a:lvl9pPr marL="4114800" lvl="8" indent="-457200">
              <a:lnSpc>
                <a:spcPct val="115000"/>
              </a:lnSpc>
              <a:spcBef>
                <a:spcPts val="4000"/>
              </a:spcBef>
              <a:spcAft>
                <a:spcPts val="4000"/>
              </a:spcAft>
              <a:buClr>
                <a:schemeClr val="dk2"/>
              </a:buClr>
              <a:buSzPts val="3600"/>
              <a:buChar char="■"/>
              <a:defRPr sz="3600">
                <a:solidFill>
                  <a:schemeClr val="dk2"/>
                </a:solidFill>
              </a:defRPr>
            </a:lvl9pPr>
          </a:lstStyle>
          <a:p>
            <a:endParaRPr/>
          </a:p>
        </p:txBody>
      </p:sp>
      <p:sp>
        <p:nvSpPr>
          <p:cNvPr id="8" name="Google Shape;8;p1"/>
          <p:cNvSpPr txBox="1">
            <a:spLocks noGrp="1"/>
          </p:cNvSpPr>
          <p:nvPr>
            <p:ph type="sldNum" idx="12"/>
          </p:nvPr>
        </p:nvSpPr>
        <p:spPr>
          <a:xfrm>
            <a:off x="14120763" y="19542333"/>
            <a:ext cx="914400" cy="1649400"/>
          </a:xfrm>
          <a:prstGeom prst="rect">
            <a:avLst/>
          </a:prstGeom>
          <a:noFill/>
          <a:ln>
            <a:noFill/>
          </a:ln>
        </p:spPr>
        <p:txBody>
          <a:bodyPr spcFirstLastPara="1" wrap="square" lIns="233950" tIns="233950" rIns="233950" bIns="233950" anchor="ctr" anchorCtr="0">
            <a:noAutofit/>
          </a:bodyPr>
          <a:lstStyle>
            <a:lvl1pPr lvl="0" algn="r">
              <a:buNone/>
              <a:defRPr sz="2600">
                <a:solidFill>
                  <a:schemeClr val="dk2"/>
                </a:solidFill>
              </a:defRPr>
            </a:lvl1pPr>
            <a:lvl2pPr lvl="1" algn="r">
              <a:buNone/>
              <a:defRPr sz="2600">
                <a:solidFill>
                  <a:schemeClr val="dk2"/>
                </a:solidFill>
              </a:defRPr>
            </a:lvl2pPr>
            <a:lvl3pPr lvl="2" algn="r">
              <a:buNone/>
              <a:defRPr sz="2600">
                <a:solidFill>
                  <a:schemeClr val="dk2"/>
                </a:solidFill>
              </a:defRPr>
            </a:lvl3pPr>
            <a:lvl4pPr lvl="3" algn="r">
              <a:buNone/>
              <a:defRPr sz="2600">
                <a:solidFill>
                  <a:schemeClr val="dk2"/>
                </a:solidFill>
              </a:defRPr>
            </a:lvl4pPr>
            <a:lvl5pPr lvl="4" algn="r">
              <a:buNone/>
              <a:defRPr sz="2600">
                <a:solidFill>
                  <a:schemeClr val="dk2"/>
                </a:solidFill>
              </a:defRPr>
            </a:lvl5pPr>
            <a:lvl6pPr lvl="5" algn="r">
              <a:buNone/>
              <a:defRPr sz="2600">
                <a:solidFill>
                  <a:schemeClr val="dk2"/>
                </a:solidFill>
              </a:defRPr>
            </a:lvl6pPr>
            <a:lvl7pPr lvl="6" algn="r">
              <a:buNone/>
              <a:defRPr sz="2600">
                <a:solidFill>
                  <a:schemeClr val="dk2"/>
                </a:solidFill>
              </a:defRPr>
            </a:lvl7pPr>
            <a:lvl8pPr lvl="7" algn="r">
              <a:buNone/>
              <a:defRPr sz="2600">
                <a:solidFill>
                  <a:schemeClr val="dk2"/>
                </a:solidFill>
              </a:defRPr>
            </a:lvl8pPr>
            <a:lvl9pPr lvl="8" algn="r">
              <a:buNone/>
              <a:defRPr sz="26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hyperlink" Target="https://studiobinder.com/"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hyperlink" Target="https://www.studiobinder.com/blo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descr="studiobinder-blog-hero-category.jpg"/>
          <p:cNvPicPr preferRelativeResize="0"/>
          <p:nvPr/>
        </p:nvPicPr>
        <p:blipFill rotWithShape="1">
          <a:blip r:embed="rId3">
            <a:alphaModFix/>
          </a:blip>
          <a:srcRect l="14671" r="45307"/>
          <a:stretch/>
        </p:blipFill>
        <p:spPr>
          <a:xfrm>
            <a:off x="0" y="-325987"/>
            <a:ext cx="15240008" cy="22207033"/>
          </a:xfrm>
          <a:prstGeom prst="rect">
            <a:avLst/>
          </a:prstGeom>
          <a:noFill/>
          <a:ln>
            <a:noFill/>
          </a:ln>
        </p:spPr>
      </p:pic>
      <p:sp>
        <p:nvSpPr>
          <p:cNvPr id="55" name="Google Shape;55;p13"/>
          <p:cNvSpPr/>
          <p:nvPr/>
        </p:nvSpPr>
        <p:spPr>
          <a:xfrm>
            <a:off x="0" y="11925045"/>
            <a:ext cx="9012900" cy="8603400"/>
          </a:xfrm>
          <a:prstGeom prst="rect">
            <a:avLst/>
          </a:prstGeom>
          <a:solidFill>
            <a:srgbClr val="1C202A"/>
          </a:solidFill>
          <a:ln>
            <a:noFill/>
          </a:ln>
        </p:spPr>
        <p:txBody>
          <a:bodyPr spcFirstLastPara="1" wrap="square" lIns="184300" tIns="184300" rIns="184300" bIns="184300" anchor="ctr" anchorCtr="0">
            <a:noAutofit/>
          </a:bodyPr>
          <a:lstStyle/>
          <a:p>
            <a:pPr marL="0" lvl="0" indent="0" algn="l" rtl="0">
              <a:spcBef>
                <a:spcPts val="0"/>
              </a:spcBef>
              <a:spcAft>
                <a:spcPts val="0"/>
              </a:spcAft>
              <a:buNone/>
            </a:pPr>
            <a:endParaRPr sz="2800">
              <a:latin typeface="Open Sans"/>
              <a:ea typeface="Open Sans"/>
              <a:cs typeface="Open Sans"/>
              <a:sym typeface="Open Sans"/>
            </a:endParaRPr>
          </a:p>
        </p:txBody>
      </p:sp>
      <p:sp>
        <p:nvSpPr>
          <p:cNvPr id="56" name="Google Shape;56;p13"/>
          <p:cNvSpPr txBox="1"/>
          <p:nvPr/>
        </p:nvSpPr>
        <p:spPr>
          <a:xfrm>
            <a:off x="1184729" y="12815361"/>
            <a:ext cx="6643200" cy="4303800"/>
          </a:xfrm>
          <a:prstGeom prst="rect">
            <a:avLst/>
          </a:prstGeom>
          <a:noFill/>
          <a:ln>
            <a:noFill/>
          </a:ln>
        </p:spPr>
        <p:txBody>
          <a:bodyPr spcFirstLastPara="1" wrap="square" lIns="184300" tIns="184300" rIns="184300" bIns="184300" anchor="t" anchorCtr="0">
            <a:noAutofit/>
          </a:bodyPr>
          <a:lstStyle/>
          <a:p>
            <a:pPr marL="0" lvl="0" indent="0" algn="ctr" rtl="0">
              <a:spcBef>
                <a:spcPts val="0"/>
              </a:spcBef>
              <a:spcAft>
                <a:spcPts val="0"/>
              </a:spcAft>
              <a:buNone/>
            </a:pPr>
            <a:r>
              <a:rPr lang="en" sz="3200">
                <a:solidFill>
                  <a:srgbClr val="FFFFFF"/>
                </a:solidFill>
                <a:latin typeface="Open Sans"/>
                <a:ea typeface="Open Sans"/>
                <a:cs typeface="Open Sans"/>
                <a:sym typeface="Open Sans"/>
              </a:rPr>
              <a:t>TEMPLATE</a:t>
            </a:r>
            <a:endParaRPr sz="3200">
              <a:solidFill>
                <a:srgbClr val="FFFFFF"/>
              </a:solidFill>
              <a:latin typeface="Open Sans"/>
              <a:ea typeface="Open Sans"/>
              <a:cs typeface="Open Sans"/>
              <a:sym typeface="Open Sans"/>
            </a:endParaRPr>
          </a:p>
          <a:p>
            <a:pPr marL="0" lvl="0" indent="0" algn="ctr" rtl="0">
              <a:spcBef>
                <a:spcPts val="0"/>
              </a:spcBef>
              <a:spcAft>
                <a:spcPts val="0"/>
              </a:spcAft>
              <a:buNone/>
            </a:pPr>
            <a:endParaRPr sz="2800">
              <a:solidFill>
                <a:srgbClr val="FFFFFF"/>
              </a:solidFill>
              <a:latin typeface="Open Sans"/>
              <a:ea typeface="Open Sans"/>
              <a:cs typeface="Open Sans"/>
              <a:sym typeface="Open Sans"/>
            </a:endParaRPr>
          </a:p>
          <a:p>
            <a:pPr marL="0" lvl="0" indent="0" algn="ctr" rtl="0">
              <a:spcBef>
                <a:spcPts val="0"/>
              </a:spcBef>
              <a:spcAft>
                <a:spcPts val="0"/>
              </a:spcAft>
              <a:buNone/>
            </a:pPr>
            <a:r>
              <a:rPr lang="en" sz="9700" b="1">
                <a:solidFill>
                  <a:srgbClr val="FFFFFF"/>
                </a:solidFill>
                <a:latin typeface="Open Sans"/>
                <a:ea typeface="Open Sans"/>
                <a:cs typeface="Open Sans"/>
                <a:sym typeface="Open Sans"/>
              </a:rPr>
              <a:t>CREATIVE</a:t>
            </a:r>
            <a:br>
              <a:rPr lang="en" sz="9700" b="1">
                <a:solidFill>
                  <a:srgbClr val="FFFFFF"/>
                </a:solidFill>
                <a:latin typeface="Open Sans"/>
                <a:ea typeface="Open Sans"/>
                <a:cs typeface="Open Sans"/>
                <a:sym typeface="Open Sans"/>
              </a:rPr>
            </a:br>
            <a:r>
              <a:rPr lang="en" sz="9700" b="1">
                <a:solidFill>
                  <a:srgbClr val="FFFFFF"/>
                </a:solidFill>
                <a:latin typeface="Open Sans"/>
                <a:ea typeface="Open Sans"/>
                <a:cs typeface="Open Sans"/>
                <a:sym typeface="Open Sans"/>
              </a:rPr>
              <a:t>BRIEF</a:t>
            </a:r>
            <a:endParaRPr sz="9700" b="1">
              <a:solidFill>
                <a:srgbClr val="FFFFFF"/>
              </a:solidFill>
              <a:latin typeface="Open Sans"/>
              <a:ea typeface="Open Sans"/>
              <a:cs typeface="Open Sans"/>
              <a:sym typeface="Open Sans"/>
            </a:endParaRPr>
          </a:p>
          <a:p>
            <a:pPr marL="0" lvl="0" indent="0" algn="l" rtl="0">
              <a:spcBef>
                <a:spcPts val="0"/>
              </a:spcBef>
              <a:spcAft>
                <a:spcPts val="0"/>
              </a:spcAft>
              <a:buNone/>
            </a:pPr>
            <a:endParaRPr sz="2800"/>
          </a:p>
          <a:p>
            <a:pPr marL="0" lvl="0" indent="0" algn="l" rtl="0">
              <a:spcBef>
                <a:spcPts val="0"/>
              </a:spcBef>
              <a:spcAft>
                <a:spcPts val="0"/>
              </a:spcAft>
              <a:buNone/>
            </a:pPr>
            <a:endParaRPr sz="2800"/>
          </a:p>
        </p:txBody>
      </p:sp>
      <p:sp>
        <p:nvSpPr>
          <p:cNvPr id="57" name="Google Shape;57;p13"/>
          <p:cNvSpPr txBox="1"/>
          <p:nvPr/>
        </p:nvSpPr>
        <p:spPr>
          <a:xfrm>
            <a:off x="785888" y="17886610"/>
            <a:ext cx="7440900" cy="2309700"/>
          </a:xfrm>
          <a:prstGeom prst="rect">
            <a:avLst/>
          </a:prstGeom>
          <a:noFill/>
          <a:ln>
            <a:noFill/>
          </a:ln>
        </p:spPr>
        <p:txBody>
          <a:bodyPr spcFirstLastPara="1" wrap="square" lIns="184300" tIns="184300" rIns="184300" bIns="184300" anchor="t" anchorCtr="0">
            <a:noAutofit/>
          </a:bodyPr>
          <a:lstStyle/>
          <a:p>
            <a:pPr marL="0" lvl="0" indent="0" algn="l" rtl="0">
              <a:lnSpc>
                <a:spcPct val="115000"/>
              </a:lnSpc>
              <a:spcBef>
                <a:spcPts val="0"/>
              </a:spcBef>
              <a:spcAft>
                <a:spcPts val="0"/>
              </a:spcAft>
              <a:buNone/>
            </a:pPr>
            <a:r>
              <a:rPr lang="en" sz="2400" dirty="0">
                <a:solidFill>
                  <a:srgbClr val="FFFFFF"/>
                </a:solidFill>
                <a:latin typeface="Open Sans"/>
                <a:ea typeface="Open Sans"/>
                <a:cs typeface="Open Sans"/>
                <a:sym typeface="Open Sans"/>
              </a:rPr>
              <a:t>Project Name – Finish Line Co. Newsletter</a:t>
            </a:r>
            <a:endParaRPr sz="2400" dirty="0">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None/>
            </a:pPr>
            <a:r>
              <a:rPr lang="en" sz="2400" dirty="0">
                <a:solidFill>
                  <a:srgbClr val="FFFFFF"/>
                </a:solidFill>
                <a:latin typeface="Open Sans"/>
                <a:ea typeface="Open Sans"/>
                <a:cs typeface="Open Sans"/>
                <a:sym typeface="Open Sans"/>
              </a:rPr>
              <a:t>Client company – Finish Line Co.</a:t>
            </a:r>
            <a:endParaRPr sz="2400" dirty="0">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None/>
            </a:pPr>
            <a:r>
              <a:rPr lang="en" sz="2400" dirty="0">
                <a:solidFill>
                  <a:srgbClr val="FFFFFF"/>
                </a:solidFill>
                <a:latin typeface="Open Sans"/>
                <a:ea typeface="Open Sans"/>
                <a:cs typeface="Open Sans"/>
                <a:sym typeface="Open Sans"/>
              </a:rPr>
              <a:t>Point Person – McKenna Manfull</a:t>
            </a:r>
            <a:endParaRPr sz="2400" dirty="0">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None/>
            </a:pPr>
            <a:r>
              <a:rPr lang="en" sz="2400" dirty="0">
                <a:solidFill>
                  <a:srgbClr val="FFFFFF"/>
                </a:solidFill>
                <a:latin typeface="Open Sans"/>
                <a:ea typeface="Open Sans"/>
                <a:cs typeface="Open Sans"/>
                <a:sym typeface="Open Sans"/>
              </a:rPr>
              <a:t>Client Email – mckennamanfull@finishline.com</a:t>
            </a:r>
            <a:endParaRPr sz="2400" dirty="0">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None/>
            </a:pPr>
            <a:r>
              <a:rPr lang="en" sz="2400" dirty="0">
                <a:solidFill>
                  <a:srgbClr val="FFFFFF"/>
                </a:solidFill>
                <a:latin typeface="Open Sans"/>
                <a:ea typeface="Open Sans"/>
                <a:cs typeface="Open Sans"/>
                <a:sym typeface="Open Sans"/>
              </a:rPr>
              <a:t>Client Phone – (956) – 791-8296</a:t>
            </a:r>
            <a:endParaRPr sz="2400" dirty="0">
              <a:solidFill>
                <a:srgbClr val="FFFFFF"/>
              </a:solidFill>
              <a:latin typeface="Open Sans"/>
              <a:ea typeface="Open Sans"/>
              <a:cs typeface="Open Sans"/>
              <a:sym typeface="Open Sans"/>
            </a:endParaRPr>
          </a:p>
        </p:txBody>
      </p:sp>
      <p:sp>
        <p:nvSpPr>
          <p:cNvPr id="58" name="Google Shape;58;p13"/>
          <p:cNvSpPr txBox="1"/>
          <p:nvPr/>
        </p:nvSpPr>
        <p:spPr>
          <a:xfrm>
            <a:off x="9950601" y="373565"/>
            <a:ext cx="4793400" cy="1178700"/>
          </a:xfrm>
          <a:prstGeom prst="rect">
            <a:avLst/>
          </a:prstGeom>
          <a:noFill/>
          <a:ln>
            <a:noFill/>
          </a:ln>
        </p:spPr>
        <p:txBody>
          <a:bodyPr spcFirstLastPara="1" wrap="square" lIns="184300" tIns="184300" rIns="184300" bIns="184300" anchor="ctr" anchorCtr="0">
            <a:noAutofit/>
          </a:bodyPr>
          <a:lstStyle/>
          <a:p>
            <a:pPr marL="0" lvl="0" indent="0" algn="ctr" rtl="0">
              <a:spcBef>
                <a:spcPts val="0"/>
              </a:spcBef>
              <a:spcAft>
                <a:spcPts val="0"/>
              </a:spcAft>
              <a:buNone/>
            </a:pPr>
            <a:r>
              <a:rPr lang="en" sz="2800">
                <a:solidFill>
                  <a:srgbClr val="F3F3F3"/>
                </a:solidFill>
                <a:latin typeface="Open Sans Light"/>
                <a:ea typeface="Open Sans Light"/>
                <a:cs typeface="Open Sans Light"/>
                <a:sym typeface="Open Sans Light"/>
              </a:rPr>
              <a:t>To use this brief template, </a:t>
            </a:r>
            <a:endParaRPr sz="2800">
              <a:solidFill>
                <a:srgbClr val="F3F3F3"/>
              </a:solidFill>
              <a:latin typeface="Open Sans Light"/>
              <a:ea typeface="Open Sans Light"/>
              <a:cs typeface="Open Sans Light"/>
              <a:sym typeface="Open Sans Light"/>
            </a:endParaRPr>
          </a:p>
          <a:p>
            <a:pPr marL="0" lvl="0" indent="0" algn="ctr" rtl="0">
              <a:spcBef>
                <a:spcPts val="0"/>
              </a:spcBef>
              <a:spcAft>
                <a:spcPts val="0"/>
              </a:spcAft>
              <a:buNone/>
            </a:pPr>
            <a:r>
              <a:rPr lang="en" sz="2800">
                <a:solidFill>
                  <a:srgbClr val="F3F3F3"/>
                </a:solidFill>
                <a:latin typeface="Open Sans Light"/>
                <a:ea typeface="Open Sans Light"/>
                <a:cs typeface="Open Sans Light"/>
                <a:sym typeface="Open Sans Light"/>
              </a:rPr>
              <a:t>click </a:t>
            </a:r>
            <a:r>
              <a:rPr lang="en" sz="2800" b="1">
                <a:solidFill>
                  <a:srgbClr val="F3F3F3"/>
                </a:solidFill>
                <a:latin typeface="Open Sans"/>
                <a:ea typeface="Open Sans"/>
                <a:cs typeface="Open Sans"/>
                <a:sym typeface="Open Sans"/>
              </a:rPr>
              <a:t>File</a:t>
            </a:r>
            <a:r>
              <a:rPr lang="en" sz="2800">
                <a:solidFill>
                  <a:srgbClr val="F3F3F3"/>
                </a:solidFill>
                <a:latin typeface="Open Sans Light"/>
                <a:ea typeface="Open Sans Light"/>
                <a:cs typeface="Open Sans Light"/>
                <a:sym typeface="Open Sans Light"/>
              </a:rPr>
              <a:t> </a:t>
            </a:r>
            <a:r>
              <a:rPr lang="en" sz="2800">
                <a:solidFill>
                  <a:srgbClr val="D9D9D9"/>
                </a:solidFill>
                <a:latin typeface="Open Sans Light"/>
                <a:ea typeface="Open Sans Light"/>
                <a:cs typeface="Open Sans Light"/>
                <a:sym typeface="Open Sans Light"/>
              </a:rPr>
              <a:t>&gt;</a:t>
            </a:r>
            <a:r>
              <a:rPr lang="en" sz="2800">
                <a:solidFill>
                  <a:srgbClr val="F3F3F3"/>
                </a:solidFill>
                <a:latin typeface="Open Sans Light"/>
                <a:ea typeface="Open Sans Light"/>
                <a:cs typeface="Open Sans Light"/>
                <a:sym typeface="Open Sans Light"/>
              </a:rPr>
              <a:t> </a:t>
            </a:r>
            <a:r>
              <a:rPr lang="en" sz="2800" b="1">
                <a:solidFill>
                  <a:srgbClr val="F3F3F3"/>
                </a:solidFill>
                <a:latin typeface="Open Sans"/>
                <a:ea typeface="Open Sans"/>
                <a:cs typeface="Open Sans"/>
                <a:sym typeface="Open Sans"/>
              </a:rPr>
              <a:t>Make a Copy</a:t>
            </a:r>
            <a:endParaRPr sz="2800" b="1">
              <a:solidFill>
                <a:srgbClr val="F3F3F3"/>
              </a:solidFill>
              <a:latin typeface="Open Sans"/>
              <a:ea typeface="Open Sans"/>
              <a:cs typeface="Open Sans"/>
              <a:sym typeface="Open Sans"/>
            </a:endParaRPr>
          </a:p>
        </p:txBody>
      </p:sp>
      <p:cxnSp>
        <p:nvCxnSpPr>
          <p:cNvPr id="59" name="Google Shape;59;p13"/>
          <p:cNvCxnSpPr/>
          <p:nvPr/>
        </p:nvCxnSpPr>
        <p:spPr>
          <a:xfrm>
            <a:off x="3635829" y="17259936"/>
            <a:ext cx="1741200" cy="0"/>
          </a:xfrm>
          <a:prstGeom prst="straightConnector1">
            <a:avLst/>
          </a:prstGeom>
          <a:noFill/>
          <a:ln w="28575" cap="flat" cmpd="sng">
            <a:solidFill>
              <a:schemeClr val="lt1"/>
            </a:solidFill>
            <a:prstDash val="solid"/>
            <a:round/>
            <a:headEnd type="none" w="med" len="med"/>
            <a:tailEnd type="none" w="med" len="med"/>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p:nvPr/>
        </p:nvSpPr>
        <p:spPr>
          <a:xfrm>
            <a:off x="656671" y="1698329"/>
            <a:ext cx="13796400" cy="22044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1. </a:t>
            </a:r>
            <a:r>
              <a:rPr lang="en" sz="2400" b="1" dirty="0">
                <a:solidFill>
                  <a:srgbClr val="434343"/>
                </a:solidFill>
                <a:latin typeface="Open Sans"/>
                <a:ea typeface="Open Sans"/>
                <a:cs typeface="Open Sans"/>
                <a:sym typeface="Open Sans"/>
              </a:rPr>
              <a:t>OVERVIEW</a:t>
            </a:r>
            <a:endParaRPr sz="2400" b="1" dirty="0">
              <a:solidFill>
                <a:srgbClr val="434343"/>
              </a:solidFill>
              <a:latin typeface="Open Sans"/>
              <a:ea typeface="Open Sans"/>
              <a:cs typeface="Open Sans"/>
              <a:sym typeface="Open Sans"/>
            </a:endParaRPr>
          </a:p>
          <a:p>
            <a:r>
              <a:rPr lang="en-US" sz="2000" dirty="0">
                <a:latin typeface="Open Sans" panose="020B0606030504020204" pitchFamily="34" charset="0"/>
                <a:ea typeface="Open Sans" panose="020B0606030504020204" pitchFamily="34" charset="0"/>
                <a:cs typeface="Open Sans" panose="020B0606030504020204" pitchFamily="34" charset="0"/>
              </a:rPr>
              <a:t>Finish Line Co. is a focused towards students and created to help them stay productive, energized, and organized during busy academic weeks. This first newsletter will introduce the company, explain its purpose, and promote the “Study Survival Kit.” College students often feel overwhelmed during midterms and finals. The goal of this newsletter is to connect with students by acknowledging stress and offering a practical, affordable solutions to help get them through.</a:t>
            </a:r>
          </a:p>
        </p:txBody>
      </p:sp>
      <p:sp>
        <p:nvSpPr>
          <p:cNvPr id="65" name="Google Shape;65;p14"/>
          <p:cNvSpPr/>
          <p:nvPr/>
        </p:nvSpPr>
        <p:spPr>
          <a:xfrm>
            <a:off x="7296805" y="4293224"/>
            <a:ext cx="7156200" cy="65439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3.  </a:t>
            </a:r>
            <a:r>
              <a:rPr lang="en" sz="2400" b="1" dirty="0">
                <a:solidFill>
                  <a:srgbClr val="434343"/>
                </a:solidFill>
                <a:latin typeface="Open Sans"/>
                <a:ea typeface="Open Sans"/>
                <a:cs typeface="Open Sans"/>
                <a:sym typeface="Open Sans"/>
              </a:rPr>
              <a:t>TARGET AUDIENCE</a:t>
            </a:r>
            <a:endParaRPr sz="2400" b="1" dirty="0">
              <a:solidFill>
                <a:srgbClr val="434343"/>
              </a:solidFill>
              <a:latin typeface="Open Sans"/>
              <a:ea typeface="Open Sans"/>
              <a:cs typeface="Open Sans"/>
              <a:sym typeface="Open Sans"/>
            </a:endParaRPr>
          </a:p>
          <a:p>
            <a:pPr marL="0" lvl="0" indent="0" algn="l" rtl="0">
              <a:spcBef>
                <a:spcPts val="0"/>
              </a:spcBef>
              <a:spcAft>
                <a:spcPts val="0"/>
              </a:spcAft>
              <a:buNone/>
            </a:pPr>
            <a:endParaRPr sz="2000" i="1" dirty="0">
              <a:solidFill>
                <a:srgbClr val="434343"/>
              </a:solidFill>
              <a:latin typeface="Open Sans" panose="020B0606030504020204" pitchFamily="34" charset="0"/>
              <a:ea typeface="Open Sans" panose="020B0606030504020204" pitchFamily="34" charset="0"/>
              <a:cs typeface="Open Sans" panose="020B0606030504020204" pitchFamily="34" charset="0"/>
              <a:sym typeface="Open Sans"/>
            </a:endParaRPr>
          </a:p>
          <a:p>
            <a:r>
              <a:rPr lang="en-US" sz="2000" b="1" dirty="0">
                <a:latin typeface="Open Sans" panose="020B0606030504020204" pitchFamily="34" charset="0"/>
                <a:ea typeface="Open Sans" panose="020B0606030504020204" pitchFamily="34" charset="0"/>
                <a:cs typeface="Open Sans" panose="020B0606030504020204" pitchFamily="34" charset="0"/>
              </a:rPr>
              <a:t>Primary Audience:</a:t>
            </a:r>
            <a:r>
              <a:rPr lang="en-US" sz="2000" dirty="0">
                <a:latin typeface="Open Sans" panose="020B0606030504020204" pitchFamily="34" charset="0"/>
                <a:ea typeface="Open Sans" panose="020B0606030504020204" pitchFamily="34" charset="0"/>
                <a:cs typeface="Open Sans" panose="020B0606030504020204" pitchFamily="34" charset="0"/>
              </a:rPr>
              <a:t> College students (ages 18–24).</a:t>
            </a:r>
          </a:p>
          <a:p>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b="1" dirty="0">
                <a:latin typeface="Open Sans" panose="020B0606030504020204" pitchFamily="34" charset="0"/>
                <a:ea typeface="Open Sans" panose="020B0606030504020204" pitchFamily="34" charset="0"/>
                <a:cs typeface="Open Sans" panose="020B0606030504020204" pitchFamily="34" charset="0"/>
              </a:rPr>
              <a:t>Demographics:</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Age: 18–24</a:t>
            </a: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Gender: All genders</a:t>
            </a: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Income Level: Limited disposable income</a:t>
            </a: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Education Level: Undergraduate students</a:t>
            </a:r>
          </a:p>
          <a:p>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b="1" dirty="0">
                <a:latin typeface="Open Sans" panose="020B0606030504020204" pitchFamily="34" charset="0"/>
                <a:ea typeface="Open Sans" panose="020B0606030504020204" pitchFamily="34" charset="0"/>
                <a:cs typeface="Open Sans" panose="020B0606030504020204" pitchFamily="34" charset="0"/>
              </a:rPr>
              <a:t>Key Insight:</a:t>
            </a:r>
            <a:br>
              <a:rPr lang="en-US" sz="2000" dirty="0">
                <a:latin typeface="Open Sans" panose="020B0606030504020204" pitchFamily="34" charset="0"/>
                <a:ea typeface="Open Sans" panose="020B0606030504020204" pitchFamily="34" charset="0"/>
                <a:cs typeface="Open Sans" panose="020B0606030504020204" pitchFamily="34" charset="0"/>
              </a:rPr>
            </a:br>
            <a:r>
              <a:rPr lang="en-US" sz="2000" dirty="0">
                <a:latin typeface="Open Sans" panose="020B0606030504020204" pitchFamily="34" charset="0"/>
                <a:ea typeface="Open Sans" panose="020B0606030504020204" pitchFamily="34" charset="0"/>
                <a:cs typeface="Open Sans" panose="020B0606030504020204" pitchFamily="34" charset="0"/>
              </a:rPr>
              <a:t>Students experience high stress during exams and deadlines but want affordable, convenient solutions to stay productive.</a:t>
            </a:r>
          </a:p>
        </p:txBody>
      </p:sp>
      <p:sp>
        <p:nvSpPr>
          <p:cNvPr id="66" name="Google Shape;66;p14"/>
          <p:cNvSpPr/>
          <p:nvPr/>
        </p:nvSpPr>
        <p:spPr>
          <a:xfrm>
            <a:off x="657628" y="17239272"/>
            <a:ext cx="13796400" cy="35277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6. </a:t>
            </a:r>
            <a:r>
              <a:rPr lang="en" sz="2400" b="1" dirty="0">
                <a:solidFill>
                  <a:srgbClr val="434343"/>
                </a:solidFill>
                <a:latin typeface="Open Sans"/>
                <a:ea typeface="Open Sans"/>
                <a:cs typeface="Open Sans"/>
                <a:sym typeface="Open Sans"/>
              </a:rPr>
              <a:t>TONE</a:t>
            </a:r>
            <a:endParaRPr sz="2400" b="1" dirty="0">
              <a:solidFill>
                <a:srgbClr val="434343"/>
              </a:solidFill>
              <a:latin typeface="Open Sans"/>
              <a:ea typeface="Open Sans"/>
              <a:cs typeface="Open Sans"/>
              <a:sym typeface="Open Sans"/>
            </a:endParaRPr>
          </a:p>
          <a:p>
            <a:pPr marL="0" lvl="0" indent="0" algn="l" rtl="0">
              <a:spcBef>
                <a:spcPts val="0"/>
              </a:spcBef>
              <a:spcAft>
                <a:spcPts val="0"/>
              </a:spcAft>
              <a:buNone/>
            </a:pPr>
            <a:endParaRPr sz="2000" i="1" dirty="0">
              <a:solidFill>
                <a:srgbClr val="434343"/>
              </a:solidFill>
              <a:latin typeface="Open Sans"/>
              <a:ea typeface="Open Sans"/>
              <a:cs typeface="Open Sans"/>
              <a:sym typeface="Open Sans"/>
            </a:endParaRPr>
          </a:p>
          <a:p>
            <a:pPr marL="0" lvl="0" indent="0" algn="l" rtl="0">
              <a:spcBef>
                <a:spcPts val="0"/>
              </a:spcBef>
              <a:spcAft>
                <a:spcPts val="0"/>
              </a:spcAft>
              <a:buClr>
                <a:schemeClr val="dk1"/>
              </a:buClr>
              <a:buSzPts val="2200"/>
              <a:buFont typeface="Arial"/>
              <a:buNone/>
            </a:pPr>
            <a:r>
              <a:rPr lang="en-US" sz="2000" dirty="0">
                <a:latin typeface="Open Sans" panose="020B0606030504020204" pitchFamily="34" charset="0"/>
                <a:ea typeface="Open Sans" panose="020B0606030504020204" pitchFamily="34" charset="0"/>
                <a:cs typeface="Open Sans" panose="020B0606030504020204" pitchFamily="34" charset="0"/>
              </a:rPr>
              <a:t>The tone of the news article is relatable, energetic, encouraging, light humor, supportive, and understanding. The newsletter should feel like it was written by a student, not a corporation.</a:t>
            </a:r>
            <a:endParaRPr sz="2000" i="1" dirty="0">
              <a:solidFill>
                <a:srgbClr val="434343"/>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sp>
        <p:nvSpPr>
          <p:cNvPr id="67" name="Google Shape;67;p14"/>
          <p:cNvSpPr/>
          <p:nvPr/>
        </p:nvSpPr>
        <p:spPr>
          <a:xfrm>
            <a:off x="721783" y="14739331"/>
            <a:ext cx="13796400" cy="21096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5. </a:t>
            </a:r>
            <a:r>
              <a:rPr lang="en" sz="2400" b="1" dirty="0">
                <a:solidFill>
                  <a:srgbClr val="434343"/>
                </a:solidFill>
                <a:latin typeface="Open Sans"/>
                <a:ea typeface="Open Sans"/>
                <a:cs typeface="Open Sans"/>
                <a:sym typeface="Open Sans"/>
              </a:rPr>
              <a:t>MESSAGE</a:t>
            </a:r>
            <a:endParaRPr sz="2400" b="1" dirty="0">
              <a:solidFill>
                <a:srgbClr val="434343"/>
              </a:solidFill>
              <a:latin typeface="Open Sans"/>
              <a:ea typeface="Open Sans"/>
              <a:cs typeface="Open Sans"/>
              <a:sym typeface="Open Sans"/>
            </a:endParaRPr>
          </a:p>
          <a:p>
            <a:pPr marL="0" lvl="0" indent="0" algn="l" rtl="0">
              <a:spcBef>
                <a:spcPts val="0"/>
              </a:spcBef>
              <a:spcAft>
                <a:spcPts val="0"/>
              </a:spcAft>
              <a:buNone/>
            </a:pPr>
            <a:endParaRPr sz="2000" i="1" dirty="0">
              <a:solidFill>
                <a:srgbClr val="434343"/>
              </a:solidFill>
              <a:latin typeface="Open Sans"/>
              <a:ea typeface="Open Sans"/>
              <a:cs typeface="Open Sans"/>
              <a:sym typeface="Open Sans"/>
            </a:endParaRPr>
          </a:p>
          <a:p>
            <a:r>
              <a:rPr lang="en-US" sz="2000" dirty="0">
                <a:latin typeface="Open Sans" panose="020B0606030504020204" pitchFamily="34" charset="0"/>
                <a:ea typeface="Open Sans" panose="020B0606030504020204" pitchFamily="34" charset="0"/>
                <a:cs typeface="Open Sans" panose="020B0606030504020204" pitchFamily="34" charset="0"/>
              </a:rPr>
              <a:t>The core message is, you don’t have to survive college alone; Finish Line Co. gives you the tools to power through deadlines without burnout. The theme is support, productivity, and student success.</a:t>
            </a:r>
          </a:p>
        </p:txBody>
      </p:sp>
      <p:sp>
        <p:nvSpPr>
          <p:cNvPr id="68" name="Google Shape;68;p14"/>
          <p:cNvSpPr txBox="1"/>
          <p:nvPr/>
        </p:nvSpPr>
        <p:spPr>
          <a:xfrm>
            <a:off x="503061" y="564127"/>
            <a:ext cx="14103600" cy="995400"/>
          </a:xfrm>
          <a:prstGeom prst="rect">
            <a:avLst/>
          </a:prstGeom>
          <a:no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4800" b="1">
                <a:solidFill>
                  <a:srgbClr val="304449"/>
                </a:solidFill>
                <a:latin typeface="Open Sans"/>
                <a:ea typeface="Open Sans"/>
                <a:cs typeface="Open Sans"/>
                <a:sym typeface="Open Sans"/>
              </a:rPr>
              <a:t>NEWSLETTER #1 CREATIVE BRIEF</a:t>
            </a:r>
            <a:endParaRPr sz="4800" b="1">
              <a:solidFill>
                <a:srgbClr val="304449"/>
              </a:solidFill>
              <a:latin typeface="Open Sans"/>
              <a:ea typeface="Open Sans"/>
              <a:cs typeface="Open Sans"/>
              <a:sym typeface="Open Sans"/>
            </a:endParaRPr>
          </a:p>
        </p:txBody>
      </p:sp>
      <p:sp>
        <p:nvSpPr>
          <p:cNvPr id="69" name="Google Shape;69;p14"/>
          <p:cNvSpPr/>
          <p:nvPr/>
        </p:nvSpPr>
        <p:spPr>
          <a:xfrm>
            <a:off x="657628" y="4293224"/>
            <a:ext cx="6247800" cy="65439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2. </a:t>
            </a:r>
            <a:r>
              <a:rPr lang="en" sz="2400" b="1" dirty="0">
                <a:solidFill>
                  <a:srgbClr val="434343"/>
                </a:solidFill>
                <a:latin typeface="Open Sans"/>
                <a:ea typeface="Open Sans"/>
                <a:cs typeface="Open Sans"/>
                <a:sym typeface="Open Sans"/>
              </a:rPr>
              <a:t>OBJECTIVES</a:t>
            </a:r>
            <a:endParaRPr sz="2400" b="1" dirty="0">
              <a:solidFill>
                <a:srgbClr val="666666"/>
              </a:solidFill>
              <a:latin typeface="Open Sans"/>
              <a:ea typeface="Open Sans"/>
              <a:cs typeface="Open Sans"/>
              <a:sym typeface="Open Sans"/>
            </a:endParaRPr>
          </a:p>
          <a:p>
            <a:pPr marL="0" lvl="0" indent="0" algn="l" rtl="0">
              <a:spcBef>
                <a:spcPts val="0"/>
              </a:spcBef>
              <a:spcAft>
                <a:spcPts val="0"/>
              </a:spcAft>
              <a:buNone/>
            </a:pPr>
            <a:endParaRPr sz="2400" b="1" dirty="0">
              <a:solidFill>
                <a:srgbClr val="434343"/>
              </a:solidFill>
              <a:latin typeface="Open Sans"/>
              <a:ea typeface="Open Sans"/>
              <a:cs typeface="Open Sans"/>
              <a:sym typeface="Open Sans"/>
            </a:endParaRPr>
          </a:p>
          <a:p>
            <a:pPr marL="0" lvl="0" indent="0" algn="l" rtl="0">
              <a:spcBef>
                <a:spcPts val="0"/>
              </a:spcBef>
              <a:spcAft>
                <a:spcPts val="0"/>
              </a:spcAft>
              <a:buNone/>
            </a:pPr>
            <a:r>
              <a:rPr lang="en" sz="2000" b="1" dirty="0">
                <a:solidFill>
                  <a:srgbClr val="434343"/>
                </a:solidFill>
                <a:latin typeface="Open Sans"/>
                <a:ea typeface="Open Sans"/>
                <a:cs typeface="Open Sans"/>
                <a:sym typeface="Open Sans"/>
              </a:rPr>
              <a:t>TANGIBLE GOAL #1</a:t>
            </a:r>
          </a:p>
          <a:p>
            <a:pPr marL="0" lvl="0" indent="0" algn="l" rtl="0">
              <a:spcBef>
                <a:spcPts val="0"/>
              </a:spcBef>
              <a:spcAft>
                <a:spcPts val="0"/>
              </a:spcAft>
              <a:buNone/>
            </a:pPr>
            <a:endParaRPr sz="2400" b="1" dirty="0">
              <a:solidFill>
                <a:srgbClr val="434343"/>
              </a:solidFill>
              <a:latin typeface="Open Sans"/>
              <a:ea typeface="Open Sans"/>
              <a:cs typeface="Open Sans"/>
              <a:sym typeface="Open Sans"/>
            </a:endParaRPr>
          </a:p>
          <a:p>
            <a:pPr marL="0" lvl="0" indent="0" algn="l" rtl="0">
              <a:spcBef>
                <a:spcPts val="0"/>
              </a:spcBef>
              <a:spcAft>
                <a:spcPts val="0"/>
              </a:spcAft>
              <a:buNone/>
            </a:pPr>
            <a:r>
              <a:rPr lang="en-US" sz="2000" dirty="0">
                <a:latin typeface="Open Sans" panose="020B0606030504020204" pitchFamily="34" charset="0"/>
                <a:ea typeface="Open Sans" panose="020B0606030504020204" pitchFamily="34" charset="0"/>
                <a:cs typeface="Open Sans" panose="020B0606030504020204" pitchFamily="34" charset="0"/>
              </a:rPr>
              <a:t>Build awareness among college students through email engagement.</a:t>
            </a:r>
            <a:endParaRPr lang="en-US" sz="2000" b="1" dirty="0">
              <a:solidFill>
                <a:srgbClr val="434343"/>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lvl="0" indent="0" algn="l" rtl="0">
              <a:spcBef>
                <a:spcPts val="0"/>
              </a:spcBef>
              <a:spcAft>
                <a:spcPts val="0"/>
              </a:spcAft>
              <a:buClr>
                <a:schemeClr val="dk1"/>
              </a:buClr>
              <a:buSzPts val="2200"/>
              <a:buFont typeface="Arial"/>
              <a:buNone/>
            </a:pPr>
            <a:endParaRPr sz="2000" b="1" dirty="0">
              <a:solidFill>
                <a:srgbClr val="434343"/>
              </a:solidFill>
              <a:latin typeface="Open Sans"/>
              <a:ea typeface="Open Sans"/>
              <a:cs typeface="Open Sans"/>
              <a:sym typeface="Open Sans"/>
            </a:endParaRPr>
          </a:p>
          <a:p>
            <a:pPr marL="0" lvl="0" indent="0" algn="l" rtl="0">
              <a:spcBef>
                <a:spcPts val="0"/>
              </a:spcBef>
              <a:spcAft>
                <a:spcPts val="0"/>
              </a:spcAft>
              <a:buClr>
                <a:schemeClr val="dk1"/>
              </a:buClr>
              <a:buSzPts val="2200"/>
              <a:buFont typeface="Arial"/>
              <a:buNone/>
            </a:pPr>
            <a:r>
              <a:rPr lang="en" sz="2000" b="1" dirty="0">
                <a:solidFill>
                  <a:srgbClr val="434343"/>
                </a:solidFill>
                <a:latin typeface="Open Sans"/>
                <a:ea typeface="Open Sans"/>
                <a:cs typeface="Open Sans"/>
                <a:sym typeface="Open Sans"/>
              </a:rPr>
              <a:t>TANGIBLE GOAL #2</a:t>
            </a:r>
          </a:p>
          <a:p>
            <a:pPr marL="0" lvl="0" indent="0" algn="l" rtl="0">
              <a:spcBef>
                <a:spcPts val="0"/>
              </a:spcBef>
              <a:spcAft>
                <a:spcPts val="0"/>
              </a:spcAft>
              <a:buClr>
                <a:schemeClr val="dk1"/>
              </a:buClr>
              <a:buSzPts val="2200"/>
              <a:buFont typeface="Arial"/>
              <a:buNone/>
            </a:pPr>
            <a:endParaRPr sz="2000" b="1" dirty="0">
              <a:solidFill>
                <a:srgbClr val="434343"/>
              </a:solidFill>
              <a:latin typeface="Open Sans"/>
              <a:ea typeface="Open Sans"/>
              <a:cs typeface="Open Sans"/>
              <a:sym typeface="Open Sans"/>
            </a:endParaRPr>
          </a:p>
          <a:p>
            <a:pPr marL="0" lvl="0" indent="0" algn="l" rtl="0">
              <a:spcBef>
                <a:spcPts val="0"/>
              </a:spcBef>
              <a:spcAft>
                <a:spcPts val="0"/>
              </a:spcAft>
              <a:buClr>
                <a:schemeClr val="dk1"/>
              </a:buClr>
              <a:buSzPts val="2200"/>
              <a:buFont typeface="Arial"/>
              <a:buNone/>
            </a:pPr>
            <a:r>
              <a:rPr lang="en-US" sz="2000" dirty="0">
                <a:latin typeface="Open Sans" panose="020B0606030504020204" pitchFamily="34" charset="0"/>
                <a:ea typeface="Open Sans" panose="020B0606030504020204" pitchFamily="34" charset="0"/>
                <a:cs typeface="Open Sans" panose="020B0606030504020204" pitchFamily="34" charset="0"/>
              </a:rPr>
              <a:t>Encourage at least one-fourth of recipients to click and learn more about the Study Survival Kit.</a:t>
            </a:r>
            <a:endParaRPr sz="2000" i="1" dirty="0">
              <a:solidFill>
                <a:srgbClr val="434343"/>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lvl="0" indent="0" algn="l" rtl="0">
              <a:spcBef>
                <a:spcPts val="0"/>
              </a:spcBef>
              <a:spcAft>
                <a:spcPts val="0"/>
              </a:spcAft>
              <a:buNone/>
            </a:pPr>
            <a:endParaRPr sz="2000" i="1" dirty="0">
              <a:solidFill>
                <a:srgbClr val="434343"/>
              </a:solidFill>
              <a:latin typeface="Open Sans"/>
              <a:ea typeface="Open Sans"/>
              <a:cs typeface="Open Sans"/>
              <a:sym typeface="Open Sans"/>
            </a:endParaRPr>
          </a:p>
          <a:p>
            <a:pPr marL="0" lvl="0" indent="0" algn="l" rtl="0">
              <a:spcBef>
                <a:spcPts val="0"/>
              </a:spcBef>
              <a:spcAft>
                <a:spcPts val="0"/>
              </a:spcAft>
              <a:buNone/>
            </a:pPr>
            <a:r>
              <a:rPr lang="en" sz="2000" b="1" dirty="0">
                <a:solidFill>
                  <a:srgbClr val="434343"/>
                </a:solidFill>
                <a:latin typeface="Open Sans"/>
                <a:ea typeface="Open Sans"/>
                <a:cs typeface="Open Sans"/>
                <a:sym typeface="Open Sans"/>
              </a:rPr>
              <a:t>TANGIBLE GOAL #3</a:t>
            </a:r>
          </a:p>
          <a:p>
            <a:pPr marL="0" lvl="0" indent="0" algn="l" rtl="0">
              <a:spcBef>
                <a:spcPts val="0"/>
              </a:spcBef>
              <a:spcAft>
                <a:spcPts val="0"/>
              </a:spcAft>
              <a:buNone/>
            </a:pPr>
            <a:endParaRPr sz="2000" b="1" dirty="0">
              <a:solidFill>
                <a:srgbClr val="434343"/>
              </a:solidFill>
              <a:latin typeface="Open Sans"/>
              <a:ea typeface="Open Sans"/>
              <a:cs typeface="Open Sans"/>
              <a:sym typeface="Open Sans"/>
            </a:endParaRPr>
          </a:p>
          <a:p>
            <a:pPr marL="0" lvl="0" indent="0" algn="l" rtl="0">
              <a:spcBef>
                <a:spcPts val="0"/>
              </a:spcBef>
              <a:spcAft>
                <a:spcPts val="0"/>
              </a:spcAft>
              <a:buNone/>
            </a:pPr>
            <a:r>
              <a:rPr lang="en-US" sz="2000" dirty="0">
                <a:latin typeface="Open Sans" panose="020B0606030504020204" pitchFamily="34" charset="0"/>
                <a:ea typeface="Open Sans" panose="020B0606030504020204" pitchFamily="34" charset="0"/>
                <a:cs typeface="Open Sans" panose="020B0606030504020204" pitchFamily="34" charset="0"/>
              </a:rPr>
              <a:t>Generate sign-ups for those one-fourth of students and offer discount for first-time purchases.</a:t>
            </a:r>
            <a:endParaRPr sz="2000" i="1" dirty="0">
              <a:solidFill>
                <a:srgbClr val="434343"/>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sp>
        <p:nvSpPr>
          <p:cNvPr id="70" name="Google Shape;70;p14"/>
          <p:cNvSpPr/>
          <p:nvPr/>
        </p:nvSpPr>
        <p:spPr>
          <a:xfrm>
            <a:off x="0" y="0"/>
            <a:ext cx="15240000" cy="173100"/>
          </a:xfrm>
          <a:prstGeom prst="rect">
            <a:avLst/>
          </a:prstGeom>
          <a:solidFill>
            <a:srgbClr val="304449"/>
          </a:solidFill>
          <a:ln>
            <a:noFill/>
          </a:ln>
        </p:spPr>
        <p:txBody>
          <a:bodyPr spcFirstLastPara="1" wrap="square" lIns="184300" tIns="184300" rIns="184300" bIns="184300" anchor="ctr" anchorCtr="0">
            <a:noAutofit/>
          </a:bodyPr>
          <a:lstStyle/>
          <a:p>
            <a:pPr marL="0" lvl="0" indent="0" algn="l" rtl="0">
              <a:spcBef>
                <a:spcPts val="0"/>
              </a:spcBef>
              <a:spcAft>
                <a:spcPts val="0"/>
              </a:spcAft>
              <a:buNone/>
            </a:pPr>
            <a:endParaRPr sz="2800">
              <a:solidFill>
                <a:srgbClr val="304449"/>
              </a:solidFill>
            </a:endParaRPr>
          </a:p>
        </p:txBody>
      </p:sp>
      <p:sp>
        <p:nvSpPr>
          <p:cNvPr id="71" name="Google Shape;71;p14"/>
          <p:cNvSpPr/>
          <p:nvPr/>
        </p:nvSpPr>
        <p:spPr>
          <a:xfrm>
            <a:off x="690285" y="11227559"/>
            <a:ext cx="13731000" cy="31215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4. </a:t>
            </a:r>
            <a:r>
              <a:rPr lang="en" sz="2400" b="1" dirty="0">
                <a:solidFill>
                  <a:srgbClr val="434343"/>
                </a:solidFill>
                <a:latin typeface="Open Sans"/>
                <a:ea typeface="Open Sans"/>
                <a:cs typeface="Open Sans"/>
                <a:sym typeface="Open Sans"/>
              </a:rPr>
              <a:t>COMPETITION</a:t>
            </a:r>
            <a:endParaRPr sz="2400" b="1" dirty="0">
              <a:solidFill>
                <a:srgbClr val="434343"/>
              </a:solidFill>
              <a:latin typeface="Open Sans"/>
              <a:ea typeface="Open Sans"/>
              <a:cs typeface="Open Sans"/>
              <a:sym typeface="Open Sans"/>
            </a:endParaRPr>
          </a:p>
          <a:p>
            <a:pPr marL="0" lvl="0" indent="0" algn="l" rtl="0">
              <a:spcBef>
                <a:spcPts val="0"/>
              </a:spcBef>
              <a:spcAft>
                <a:spcPts val="0"/>
              </a:spcAft>
              <a:buNone/>
            </a:pPr>
            <a:endParaRPr sz="2000" i="1" dirty="0">
              <a:solidFill>
                <a:srgbClr val="434343"/>
              </a:solidFill>
              <a:latin typeface="Open Sans"/>
              <a:ea typeface="Open Sans"/>
              <a:cs typeface="Open Sans"/>
              <a:sym typeface="Open Sans"/>
            </a:endParaRPr>
          </a:p>
          <a:p>
            <a:r>
              <a:rPr lang="en-US" sz="2000" dirty="0">
                <a:latin typeface="Open Sans" panose="020B0606030504020204" pitchFamily="34" charset="0"/>
                <a:ea typeface="Open Sans" panose="020B0606030504020204" pitchFamily="34" charset="0"/>
                <a:cs typeface="Open Sans" panose="020B0606030504020204" pitchFamily="34" charset="0"/>
              </a:rPr>
              <a:t>Finish Line Co. competes with: Energy drink brands (Red Bull, Monster), coffee shops (Starbucks, Dunkin’), productivity apps (Notion, Quizlet), and generic snack subscription boxes. The marketplace is crowded, but few brands specifically combine productivity tools and snacks tailored to college students at an affordable price point.</a:t>
            </a:r>
          </a:p>
        </p:txBody>
      </p:sp>
      <p:sp>
        <p:nvSpPr>
          <p:cNvPr id="72" name="Google Shape;72;p14"/>
          <p:cNvSpPr txBox="1"/>
          <p:nvPr/>
        </p:nvSpPr>
        <p:spPr>
          <a:xfrm>
            <a:off x="1600200" y="1314450"/>
            <a:ext cx="109728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pic>
        <p:nvPicPr>
          <p:cNvPr id="27" name="Picture 26" descr="A wallpaper of books on shelves&#10;&#10;Description automatically generated">
            <a:extLst>
              <a:ext uri="{FF2B5EF4-FFF2-40B4-BE49-F238E27FC236}">
                <a16:creationId xmlns:a16="http://schemas.microsoft.com/office/drawing/2014/main" id="{A463160E-4DFB-4F5E-96E2-0B0215A925F8}"/>
              </a:ext>
            </a:extLst>
          </p:cNvPr>
          <p:cNvPicPr>
            <a:picLocks noChangeAspect="1"/>
          </p:cNvPicPr>
          <p:nvPr/>
        </p:nvPicPr>
        <p:blipFill>
          <a:blip r:embed="rId3"/>
          <a:stretch>
            <a:fillRect/>
          </a:stretch>
        </p:blipFill>
        <p:spPr>
          <a:xfrm>
            <a:off x="8360273" y="12067746"/>
            <a:ext cx="6383674" cy="8882663"/>
          </a:xfrm>
          <a:prstGeom prst="rect">
            <a:avLst/>
          </a:prstGeom>
        </p:spPr>
      </p:pic>
      <p:sp>
        <p:nvSpPr>
          <p:cNvPr id="77" name="Google Shape;77;p15"/>
          <p:cNvSpPr/>
          <p:nvPr/>
        </p:nvSpPr>
        <p:spPr>
          <a:xfrm>
            <a:off x="656671" y="1698329"/>
            <a:ext cx="13796400" cy="22044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7. </a:t>
            </a:r>
            <a:r>
              <a:rPr lang="en" sz="2400" b="1" dirty="0">
                <a:solidFill>
                  <a:srgbClr val="434343"/>
                </a:solidFill>
                <a:latin typeface="Open Sans"/>
                <a:ea typeface="Open Sans"/>
                <a:cs typeface="Open Sans"/>
                <a:sym typeface="Open Sans"/>
              </a:rPr>
              <a:t>VISUALS</a:t>
            </a:r>
          </a:p>
          <a:p>
            <a:pPr marL="0" lvl="0" indent="0" algn="l" rtl="0">
              <a:spcBef>
                <a:spcPts val="0"/>
              </a:spcBef>
              <a:spcAft>
                <a:spcPts val="0"/>
              </a:spcAft>
              <a:buNone/>
            </a:pPr>
            <a:endParaRPr lang="en" sz="2400" b="1" dirty="0">
              <a:solidFill>
                <a:srgbClr val="666666"/>
              </a:solidFill>
              <a:latin typeface="Roboto"/>
              <a:ea typeface="Roboto"/>
              <a:cs typeface="Roboto"/>
              <a:sym typeface="Roboto"/>
            </a:endParaRPr>
          </a:p>
          <a:p>
            <a:pPr marL="0" lvl="0" indent="0" algn="l" rtl="0">
              <a:spcBef>
                <a:spcPts val="0"/>
              </a:spcBef>
              <a:spcAft>
                <a:spcPts val="0"/>
              </a:spcAft>
              <a:buNone/>
            </a:pPr>
            <a:r>
              <a:rPr lang="en" sz="2000" dirty="0">
                <a:solidFill>
                  <a:srgbClr val="666666"/>
                </a:solidFill>
                <a:latin typeface="Roboto"/>
                <a:ea typeface="Roboto"/>
                <a:cs typeface="Roboto"/>
                <a:sym typeface="Roboto"/>
              </a:rPr>
              <a:t>The visuals are a clean modern layout with school themed graphics. It needs to be bright but not overwhelming with a lot of colors. Photos of students studying and clear call-to-action buttons. The overall aesthetic should feel trendy and student friendly.</a:t>
            </a:r>
            <a:endParaRPr sz="2000" dirty="0">
              <a:solidFill>
                <a:srgbClr val="434343"/>
              </a:solidFill>
              <a:latin typeface="Open Sans"/>
              <a:ea typeface="Open Sans"/>
              <a:cs typeface="Open Sans"/>
              <a:sym typeface="Open Sans"/>
            </a:endParaRPr>
          </a:p>
        </p:txBody>
      </p:sp>
      <p:sp>
        <p:nvSpPr>
          <p:cNvPr id="78" name="Google Shape;78;p15"/>
          <p:cNvSpPr txBox="1"/>
          <p:nvPr/>
        </p:nvSpPr>
        <p:spPr>
          <a:xfrm>
            <a:off x="503061" y="564127"/>
            <a:ext cx="14103600" cy="995400"/>
          </a:xfrm>
          <a:prstGeom prst="rect">
            <a:avLst/>
          </a:prstGeom>
          <a:noFill/>
          <a:ln>
            <a:noFill/>
          </a:ln>
        </p:spPr>
        <p:txBody>
          <a:bodyPr spcFirstLastPara="1" wrap="square" lIns="184300" tIns="184300" rIns="184300" bIns="184300" anchor="t" anchorCtr="0">
            <a:noAutofit/>
          </a:bodyPr>
          <a:lstStyle/>
          <a:p>
            <a:pPr marL="0" lvl="0" indent="0" algn="l" rtl="0">
              <a:spcBef>
                <a:spcPts val="0"/>
              </a:spcBef>
              <a:spcAft>
                <a:spcPts val="0"/>
              </a:spcAft>
              <a:buClr>
                <a:schemeClr val="dk1"/>
              </a:buClr>
              <a:buSzPts val="1100"/>
              <a:buFont typeface="Arial"/>
              <a:buNone/>
            </a:pPr>
            <a:r>
              <a:rPr lang="en" sz="4800" b="1">
                <a:solidFill>
                  <a:srgbClr val="304449"/>
                </a:solidFill>
                <a:latin typeface="Open Sans"/>
                <a:ea typeface="Open Sans"/>
                <a:cs typeface="Open Sans"/>
                <a:sym typeface="Open Sans"/>
              </a:rPr>
              <a:t>NEWSLETTER #1 CREATIVE BRIEF</a:t>
            </a:r>
            <a:endParaRPr sz="4800" b="1">
              <a:solidFill>
                <a:srgbClr val="304449"/>
              </a:solidFill>
              <a:latin typeface="Open Sans"/>
              <a:ea typeface="Open Sans"/>
              <a:cs typeface="Open Sans"/>
              <a:sym typeface="Open Sans"/>
            </a:endParaRPr>
          </a:p>
        </p:txBody>
      </p:sp>
      <p:sp>
        <p:nvSpPr>
          <p:cNvPr id="79" name="Google Shape;79;p15"/>
          <p:cNvSpPr/>
          <p:nvPr/>
        </p:nvSpPr>
        <p:spPr>
          <a:xfrm>
            <a:off x="0" y="0"/>
            <a:ext cx="15240000" cy="173100"/>
          </a:xfrm>
          <a:prstGeom prst="rect">
            <a:avLst/>
          </a:prstGeom>
          <a:solidFill>
            <a:srgbClr val="304449"/>
          </a:solidFill>
          <a:ln>
            <a:noFill/>
          </a:ln>
        </p:spPr>
        <p:txBody>
          <a:bodyPr spcFirstLastPara="1" wrap="square" lIns="184300" tIns="184300" rIns="184300" bIns="184300" anchor="ctr" anchorCtr="0">
            <a:noAutofit/>
          </a:bodyPr>
          <a:lstStyle/>
          <a:p>
            <a:pPr marL="0" lvl="0" indent="0" algn="l" rtl="0">
              <a:spcBef>
                <a:spcPts val="0"/>
              </a:spcBef>
              <a:spcAft>
                <a:spcPts val="0"/>
              </a:spcAft>
              <a:buNone/>
            </a:pPr>
            <a:endParaRPr sz="2800">
              <a:solidFill>
                <a:srgbClr val="304449"/>
              </a:solidFill>
            </a:endParaRPr>
          </a:p>
        </p:txBody>
      </p:sp>
      <p:pic>
        <p:nvPicPr>
          <p:cNvPr id="19" name="Picture 18" descr="A computer and notebooks on a table&#10;&#10;Description automatically generated">
            <a:extLst>
              <a:ext uri="{FF2B5EF4-FFF2-40B4-BE49-F238E27FC236}">
                <a16:creationId xmlns:a16="http://schemas.microsoft.com/office/drawing/2014/main" id="{AAE6A998-535E-4128-8ECE-D331240137AC}"/>
              </a:ext>
            </a:extLst>
          </p:cNvPr>
          <p:cNvPicPr>
            <a:picLocks noChangeAspect="1"/>
          </p:cNvPicPr>
          <p:nvPr/>
        </p:nvPicPr>
        <p:blipFill>
          <a:blip r:embed="rId4"/>
          <a:stretch>
            <a:fillRect/>
          </a:stretch>
        </p:blipFill>
        <p:spPr>
          <a:xfrm>
            <a:off x="656670" y="4500108"/>
            <a:ext cx="6963329" cy="8704161"/>
          </a:xfrm>
          <a:prstGeom prst="rect">
            <a:avLst/>
          </a:prstGeom>
        </p:spPr>
      </p:pic>
      <p:pic>
        <p:nvPicPr>
          <p:cNvPr id="21" name="Picture 20" descr="A close-up of a desk with papers and a pen&#10;&#10;Description automatically generated">
            <a:extLst>
              <a:ext uri="{FF2B5EF4-FFF2-40B4-BE49-F238E27FC236}">
                <a16:creationId xmlns:a16="http://schemas.microsoft.com/office/drawing/2014/main" id="{3D170A07-14BB-4AE1-AD48-323FC0C3A051}"/>
              </a:ext>
            </a:extLst>
          </p:cNvPr>
          <p:cNvPicPr>
            <a:picLocks noChangeAspect="1"/>
          </p:cNvPicPr>
          <p:nvPr/>
        </p:nvPicPr>
        <p:blipFill>
          <a:blip r:embed="rId5"/>
          <a:stretch>
            <a:fillRect/>
          </a:stretch>
        </p:blipFill>
        <p:spPr>
          <a:xfrm>
            <a:off x="9136790" y="4418770"/>
            <a:ext cx="5003900" cy="8882663"/>
          </a:xfrm>
          <a:prstGeom prst="rect">
            <a:avLst/>
          </a:prstGeom>
        </p:spPr>
      </p:pic>
      <p:pic>
        <p:nvPicPr>
          <p:cNvPr id="25" name="Picture 24" descr="A notebooks and a pen on a bed&#10;&#10;Description automatically generated">
            <a:extLst>
              <a:ext uri="{FF2B5EF4-FFF2-40B4-BE49-F238E27FC236}">
                <a16:creationId xmlns:a16="http://schemas.microsoft.com/office/drawing/2014/main" id="{6EB70371-5EA5-4D40-BE31-1D857504DD2E}"/>
              </a:ext>
            </a:extLst>
          </p:cNvPr>
          <p:cNvPicPr>
            <a:picLocks noChangeAspect="1"/>
          </p:cNvPicPr>
          <p:nvPr/>
        </p:nvPicPr>
        <p:blipFill>
          <a:blip r:embed="rId6"/>
          <a:stretch>
            <a:fillRect/>
          </a:stretch>
        </p:blipFill>
        <p:spPr>
          <a:xfrm>
            <a:off x="1099310" y="12156996"/>
            <a:ext cx="6078048" cy="8704161"/>
          </a:xfrm>
          <a:prstGeom prst="rect">
            <a:avLst/>
          </a:prstGeom>
        </p:spPr>
      </p:pic>
      <p:pic>
        <p:nvPicPr>
          <p:cNvPr id="29" name="Picture 28" descr="A neon sign with a movie clapper board and a movie clapper board&#10;&#10;Description automatically generated">
            <a:extLst>
              <a:ext uri="{FF2B5EF4-FFF2-40B4-BE49-F238E27FC236}">
                <a16:creationId xmlns:a16="http://schemas.microsoft.com/office/drawing/2014/main" id="{33E5673C-A885-44D1-9ABF-17027D126060}"/>
              </a:ext>
            </a:extLst>
          </p:cNvPr>
          <p:cNvPicPr>
            <a:picLocks noChangeAspect="1"/>
          </p:cNvPicPr>
          <p:nvPr/>
        </p:nvPicPr>
        <p:blipFill>
          <a:blip r:embed="rId7"/>
          <a:stretch>
            <a:fillRect/>
          </a:stretch>
        </p:blipFill>
        <p:spPr>
          <a:xfrm>
            <a:off x="6218362" y="6448279"/>
            <a:ext cx="4823643" cy="4823643"/>
          </a:xfrm>
          <a:prstGeom prst="rect">
            <a:avLst/>
          </a:prstGeom>
        </p:spPr>
      </p:pic>
      <p:pic>
        <p:nvPicPr>
          <p:cNvPr id="23" name="Picture 22" descr="A newspaper on a table with a vase of flowers&#10;&#10;Description automatically generated">
            <a:extLst>
              <a:ext uri="{FF2B5EF4-FFF2-40B4-BE49-F238E27FC236}">
                <a16:creationId xmlns:a16="http://schemas.microsoft.com/office/drawing/2014/main" id="{57CE54C0-71FA-4D02-BF3E-583E188E22EE}"/>
              </a:ext>
            </a:extLst>
          </p:cNvPr>
          <p:cNvPicPr>
            <a:picLocks noChangeAspect="1"/>
          </p:cNvPicPr>
          <p:nvPr/>
        </p:nvPicPr>
        <p:blipFill>
          <a:blip r:embed="rId8"/>
          <a:stretch>
            <a:fillRect/>
          </a:stretch>
        </p:blipFill>
        <p:spPr>
          <a:xfrm>
            <a:off x="5930901" y="13204269"/>
            <a:ext cx="5526496" cy="682222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p:nvPr/>
        </p:nvSpPr>
        <p:spPr>
          <a:xfrm>
            <a:off x="8490152" y="4576069"/>
            <a:ext cx="5963100" cy="67035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10. </a:t>
            </a:r>
            <a:r>
              <a:rPr lang="en" sz="2400" b="1" dirty="0">
                <a:solidFill>
                  <a:srgbClr val="434343"/>
                </a:solidFill>
                <a:latin typeface="Open Sans"/>
                <a:ea typeface="Open Sans"/>
                <a:cs typeface="Open Sans"/>
                <a:sym typeface="Open Sans"/>
              </a:rPr>
              <a:t>DATES &amp; DEADLINES</a:t>
            </a:r>
            <a:endParaRPr sz="3600" b="1" dirty="0">
              <a:solidFill>
                <a:srgbClr val="434343"/>
              </a:solidFill>
              <a:latin typeface="Open Sans"/>
              <a:ea typeface="Open Sans"/>
              <a:cs typeface="Open Sans"/>
              <a:sym typeface="Open Sans"/>
            </a:endParaRPr>
          </a:p>
          <a:p>
            <a:pPr marL="0" lvl="0" indent="0" algn="l" rtl="0">
              <a:spcBef>
                <a:spcPts val="0"/>
              </a:spcBef>
              <a:spcAft>
                <a:spcPts val="0"/>
              </a:spcAft>
              <a:buClr>
                <a:schemeClr val="dk1"/>
              </a:buClr>
              <a:buSzPts val="2200"/>
              <a:buFont typeface="Arial"/>
              <a:buNone/>
            </a:pPr>
            <a:endParaRPr sz="2000" b="1" dirty="0">
              <a:solidFill>
                <a:srgbClr val="434343"/>
              </a:solidFill>
              <a:latin typeface="Open Sans"/>
              <a:ea typeface="Open Sans"/>
              <a:cs typeface="Open Sans"/>
              <a:sym typeface="Open Sans"/>
            </a:endParaRPr>
          </a:p>
          <a:p>
            <a:pPr marL="0" lvl="0" indent="0" algn="l" rtl="0">
              <a:spcBef>
                <a:spcPts val="0"/>
              </a:spcBef>
              <a:spcAft>
                <a:spcPts val="0"/>
              </a:spcAft>
              <a:buClr>
                <a:schemeClr val="dk1"/>
              </a:buClr>
              <a:buSzPts val="2200"/>
              <a:buFont typeface="Arial"/>
              <a:buNone/>
            </a:pPr>
            <a:r>
              <a:rPr lang="en" sz="2000" b="1" dirty="0">
                <a:solidFill>
                  <a:srgbClr val="434343"/>
                </a:solidFill>
                <a:latin typeface="Open Sans"/>
                <a:ea typeface="Open Sans"/>
                <a:cs typeface="Open Sans"/>
                <a:sym typeface="Open Sans"/>
              </a:rPr>
              <a:t> PRE-PRODUCTION</a:t>
            </a:r>
            <a:endParaRPr sz="2000" dirty="0">
              <a:solidFill>
                <a:srgbClr val="434343"/>
              </a:solidFill>
              <a:latin typeface="Open Sans"/>
              <a:ea typeface="Open Sans"/>
              <a:cs typeface="Open Sans"/>
              <a:sym typeface="Open Sans"/>
            </a:endParaRPr>
          </a:p>
          <a:p>
            <a:pPr marL="927100" lvl="0" indent="-596900" algn="l" rtl="0">
              <a:lnSpc>
                <a:spcPct val="115000"/>
              </a:lnSpc>
              <a:spcBef>
                <a:spcPts val="0"/>
              </a:spcBef>
              <a:spcAft>
                <a:spcPts val="0"/>
              </a:spcAft>
              <a:buClr>
                <a:srgbClr val="434343"/>
              </a:buClr>
              <a:buSzPts val="2000"/>
              <a:buFont typeface="Open Sans"/>
              <a:buChar char="❖"/>
            </a:pPr>
            <a:r>
              <a:rPr lang="en" sz="2000" dirty="0">
                <a:solidFill>
                  <a:srgbClr val="434343"/>
                </a:solidFill>
                <a:latin typeface="Open Sans"/>
                <a:ea typeface="Open Sans"/>
                <a:cs typeface="Open Sans"/>
                <a:sym typeface="Open Sans"/>
              </a:rPr>
              <a:t>First Script Draft 	2-12</a:t>
            </a:r>
            <a:endParaRPr sz="2000" dirty="0">
              <a:solidFill>
                <a:srgbClr val="434343"/>
              </a:solidFill>
              <a:latin typeface="Open Sans"/>
              <a:ea typeface="Open Sans"/>
              <a:cs typeface="Open Sans"/>
              <a:sym typeface="Open Sans"/>
            </a:endParaRPr>
          </a:p>
          <a:p>
            <a:pPr marL="927100" lvl="0" indent="-596900" algn="l" rtl="0">
              <a:lnSpc>
                <a:spcPct val="115000"/>
              </a:lnSpc>
              <a:spcBef>
                <a:spcPts val="0"/>
              </a:spcBef>
              <a:spcAft>
                <a:spcPts val="0"/>
              </a:spcAft>
              <a:buClr>
                <a:srgbClr val="434343"/>
              </a:buClr>
              <a:buSzPts val="2000"/>
              <a:buFont typeface="Open Sans"/>
              <a:buChar char="❖"/>
            </a:pPr>
            <a:r>
              <a:rPr lang="en" sz="2000" dirty="0">
                <a:solidFill>
                  <a:srgbClr val="434343"/>
                </a:solidFill>
                <a:latin typeface="Open Sans"/>
                <a:ea typeface="Open Sans"/>
                <a:cs typeface="Open Sans"/>
                <a:sym typeface="Open Sans"/>
              </a:rPr>
              <a:t>Revised Script 		2-14</a:t>
            </a:r>
            <a:endParaRPr sz="2000" dirty="0">
              <a:solidFill>
                <a:srgbClr val="434343"/>
              </a:solidFill>
              <a:latin typeface="Open Sans"/>
              <a:ea typeface="Open Sans"/>
              <a:cs typeface="Open Sans"/>
              <a:sym typeface="Open Sans"/>
            </a:endParaRPr>
          </a:p>
          <a:p>
            <a:pPr marL="927100" lvl="0" indent="-596900" algn="l" rtl="0">
              <a:lnSpc>
                <a:spcPct val="115000"/>
              </a:lnSpc>
              <a:spcBef>
                <a:spcPts val="0"/>
              </a:spcBef>
              <a:spcAft>
                <a:spcPts val="0"/>
              </a:spcAft>
              <a:buClr>
                <a:srgbClr val="434343"/>
              </a:buClr>
              <a:buSzPts val="2000"/>
              <a:buFont typeface="Open Sans"/>
              <a:buChar char="❖"/>
            </a:pPr>
            <a:r>
              <a:rPr lang="en" sz="2000" dirty="0">
                <a:solidFill>
                  <a:srgbClr val="434343"/>
                </a:solidFill>
                <a:latin typeface="Open Sans"/>
                <a:ea typeface="Open Sans"/>
                <a:cs typeface="Open Sans"/>
                <a:sym typeface="Open Sans"/>
              </a:rPr>
              <a:t>New Budget		$500</a:t>
            </a:r>
            <a:endParaRPr sz="2000" dirty="0">
              <a:solidFill>
                <a:srgbClr val="434343"/>
              </a:solidFill>
              <a:latin typeface="Open Sans"/>
              <a:ea typeface="Open Sans"/>
              <a:cs typeface="Open Sans"/>
              <a:sym typeface="Open Sans"/>
            </a:endParaRPr>
          </a:p>
          <a:p>
            <a:pPr marL="0" lvl="0" indent="0" algn="l" rtl="0">
              <a:spcBef>
                <a:spcPts val="0"/>
              </a:spcBef>
              <a:spcAft>
                <a:spcPts val="0"/>
              </a:spcAft>
              <a:buNone/>
            </a:pPr>
            <a:endParaRPr sz="2000" b="1" dirty="0">
              <a:solidFill>
                <a:srgbClr val="434343"/>
              </a:solidFill>
              <a:latin typeface="Open Sans"/>
              <a:ea typeface="Open Sans"/>
              <a:cs typeface="Open Sans"/>
              <a:sym typeface="Open Sans"/>
            </a:endParaRPr>
          </a:p>
          <a:p>
            <a:pPr marL="0" lvl="0" indent="0" algn="l" rtl="0">
              <a:spcBef>
                <a:spcPts val="0"/>
              </a:spcBef>
              <a:spcAft>
                <a:spcPts val="0"/>
              </a:spcAft>
              <a:buNone/>
            </a:pPr>
            <a:r>
              <a:rPr lang="en" sz="2000" b="1" dirty="0">
                <a:solidFill>
                  <a:srgbClr val="434343"/>
                </a:solidFill>
                <a:latin typeface="Open Sans"/>
                <a:ea typeface="Open Sans"/>
                <a:cs typeface="Open Sans"/>
                <a:sym typeface="Open Sans"/>
              </a:rPr>
              <a:t> PRODUCTION</a:t>
            </a:r>
            <a:endParaRPr sz="2400" dirty="0">
              <a:solidFill>
                <a:srgbClr val="434343"/>
              </a:solidFill>
              <a:latin typeface="Open Sans"/>
              <a:ea typeface="Open Sans"/>
              <a:cs typeface="Open Sans"/>
              <a:sym typeface="Open Sans"/>
            </a:endParaRPr>
          </a:p>
          <a:p>
            <a:pPr marL="927100" lvl="0" indent="-596900" algn="l" rtl="0">
              <a:lnSpc>
                <a:spcPct val="115000"/>
              </a:lnSpc>
              <a:spcBef>
                <a:spcPts val="0"/>
              </a:spcBef>
              <a:spcAft>
                <a:spcPts val="0"/>
              </a:spcAft>
              <a:buClr>
                <a:srgbClr val="434343"/>
              </a:buClr>
              <a:buSzPts val="2000"/>
              <a:buFont typeface="Open Sans"/>
              <a:buChar char="❖"/>
            </a:pPr>
            <a:r>
              <a:rPr lang="en" sz="2000" dirty="0">
                <a:solidFill>
                  <a:srgbClr val="434343"/>
                </a:solidFill>
                <a:latin typeface="Open Sans"/>
                <a:ea typeface="Open Sans"/>
                <a:cs typeface="Open Sans"/>
                <a:sym typeface="Open Sans"/>
              </a:rPr>
              <a:t>Stage 1			 Finialize Draft</a:t>
            </a:r>
            <a:endParaRPr sz="2000" dirty="0">
              <a:solidFill>
                <a:srgbClr val="434343"/>
              </a:solidFill>
              <a:latin typeface="Open Sans"/>
              <a:ea typeface="Open Sans"/>
              <a:cs typeface="Open Sans"/>
              <a:sym typeface="Open Sans"/>
            </a:endParaRPr>
          </a:p>
          <a:p>
            <a:pPr marL="927100" lvl="0" indent="-596900" algn="l" rtl="0">
              <a:lnSpc>
                <a:spcPct val="115000"/>
              </a:lnSpc>
              <a:spcBef>
                <a:spcPts val="0"/>
              </a:spcBef>
              <a:spcAft>
                <a:spcPts val="0"/>
              </a:spcAft>
              <a:buClr>
                <a:srgbClr val="434343"/>
              </a:buClr>
              <a:buSzPts val="2000"/>
              <a:buFont typeface="Open Sans"/>
              <a:buChar char="❖"/>
            </a:pPr>
            <a:r>
              <a:rPr lang="en" sz="2000" dirty="0">
                <a:solidFill>
                  <a:srgbClr val="434343"/>
                </a:solidFill>
                <a:latin typeface="Open Sans"/>
                <a:ea typeface="Open Sans"/>
                <a:cs typeface="Open Sans"/>
                <a:sym typeface="Open Sans"/>
              </a:rPr>
              <a:t>Stage 2			 Finialize Letter</a:t>
            </a:r>
            <a:endParaRPr sz="2400" dirty="0">
              <a:solidFill>
                <a:srgbClr val="434343"/>
              </a:solidFill>
              <a:latin typeface="Open Sans"/>
              <a:ea typeface="Open Sans"/>
              <a:cs typeface="Open Sans"/>
              <a:sym typeface="Open Sans"/>
            </a:endParaRPr>
          </a:p>
          <a:p>
            <a:pPr marL="0" lvl="0" indent="0" algn="l" rtl="0">
              <a:spcBef>
                <a:spcPts val="0"/>
              </a:spcBef>
              <a:spcAft>
                <a:spcPts val="0"/>
              </a:spcAft>
              <a:buNone/>
            </a:pPr>
            <a:endParaRPr sz="2400" dirty="0">
              <a:solidFill>
                <a:srgbClr val="434343"/>
              </a:solidFill>
              <a:latin typeface="Open Sans"/>
              <a:ea typeface="Open Sans"/>
              <a:cs typeface="Open Sans"/>
              <a:sym typeface="Open Sans"/>
            </a:endParaRPr>
          </a:p>
          <a:p>
            <a:pPr marL="0" lvl="0" indent="0" algn="l" rtl="0">
              <a:spcBef>
                <a:spcPts val="0"/>
              </a:spcBef>
              <a:spcAft>
                <a:spcPts val="0"/>
              </a:spcAft>
              <a:buNone/>
            </a:pPr>
            <a:r>
              <a:rPr lang="en" sz="2000" b="1" dirty="0">
                <a:solidFill>
                  <a:srgbClr val="434343"/>
                </a:solidFill>
                <a:latin typeface="Open Sans"/>
                <a:ea typeface="Open Sans"/>
                <a:cs typeface="Open Sans"/>
                <a:sym typeface="Open Sans"/>
              </a:rPr>
              <a:t> POST-PRODUCTION</a:t>
            </a:r>
            <a:endParaRPr sz="2000" b="1" dirty="0">
              <a:solidFill>
                <a:srgbClr val="434343"/>
              </a:solidFill>
              <a:latin typeface="Open Sans"/>
              <a:ea typeface="Open Sans"/>
              <a:cs typeface="Open Sans"/>
              <a:sym typeface="Open Sans"/>
            </a:endParaRPr>
          </a:p>
          <a:p>
            <a:pPr marL="927100" lvl="0" indent="-596900" algn="l" rtl="0">
              <a:lnSpc>
                <a:spcPct val="115000"/>
              </a:lnSpc>
              <a:spcBef>
                <a:spcPts val="0"/>
              </a:spcBef>
              <a:spcAft>
                <a:spcPts val="0"/>
              </a:spcAft>
              <a:buClr>
                <a:srgbClr val="434343"/>
              </a:buClr>
              <a:buSzPts val="2000"/>
              <a:buFont typeface="Open Sans"/>
              <a:buChar char="❖"/>
            </a:pPr>
            <a:r>
              <a:rPr lang="en" sz="2000" dirty="0">
                <a:solidFill>
                  <a:srgbClr val="434343"/>
                </a:solidFill>
                <a:latin typeface="Open Sans"/>
                <a:ea typeface="Open Sans"/>
                <a:cs typeface="Open Sans"/>
                <a:sym typeface="Open Sans"/>
              </a:rPr>
              <a:t>Deliver First Copy 	2-16</a:t>
            </a:r>
            <a:endParaRPr sz="2000" dirty="0">
              <a:solidFill>
                <a:srgbClr val="434343"/>
              </a:solidFill>
              <a:latin typeface="Open Sans"/>
              <a:ea typeface="Open Sans"/>
              <a:cs typeface="Open Sans"/>
              <a:sym typeface="Open Sans"/>
            </a:endParaRPr>
          </a:p>
          <a:p>
            <a:pPr marL="927100" lvl="0" indent="-596900" algn="l" rtl="0">
              <a:lnSpc>
                <a:spcPct val="115000"/>
              </a:lnSpc>
              <a:spcBef>
                <a:spcPts val="0"/>
              </a:spcBef>
              <a:spcAft>
                <a:spcPts val="0"/>
              </a:spcAft>
              <a:buClr>
                <a:srgbClr val="434343"/>
              </a:buClr>
              <a:buSzPts val="2000"/>
              <a:buFont typeface="Open Sans"/>
              <a:buChar char="❖"/>
            </a:pPr>
            <a:r>
              <a:rPr lang="en" sz="2000" dirty="0">
                <a:solidFill>
                  <a:srgbClr val="434343"/>
                </a:solidFill>
                <a:latin typeface="Open Sans"/>
                <a:ea typeface="Open Sans"/>
                <a:cs typeface="Open Sans"/>
                <a:sym typeface="Open Sans"/>
              </a:rPr>
              <a:t>Deliver Final Copy	2-17</a:t>
            </a:r>
            <a:endParaRPr sz="2400" dirty="0">
              <a:solidFill>
                <a:srgbClr val="434343"/>
              </a:solidFill>
              <a:latin typeface="Open Sans"/>
              <a:ea typeface="Open Sans"/>
              <a:cs typeface="Open Sans"/>
              <a:sym typeface="Open Sans"/>
            </a:endParaRPr>
          </a:p>
          <a:p>
            <a:pPr marL="0" lvl="0" indent="0" algn="l" rtl="0">
              <a:spcBef>
                <a:spcPts val="0"/>
              </a:spcBef>
              <a:spcAft>
                <a:spcPts val="0"/>
              </a:spcAft>
              <a:buNone/>
            </a:pPr>
            <a:endParaRPr sz="2400" dirty="0">
              <a:solidFill>
                <a:srgbClr val="434343"/>
              </a:solidFill>
              <a:latin typeface="Open Sans"/>
              <a:ea typeface="Open Sans"/>
              <a:cs typeface="Open Sans"/>
              <a:sym typeface="Open Sans"/>
            </a:endParaRPr>
          </a:p>
          <a:p>
            <a:pPr marL="0" lvl="0" indent="0" algn="l" rtl="0">
              <a:spcBef>
                <a:spcPts val="0"/>
              </a:spcBef>
              <a:spcAft>
                <a:spcPts val="0"/>
              </a:spcAft>
              <a:buNone/>
            </a:pPr>
            <a:r>
              <a:rPr lang="en" sz="2000" b="1" dirty="0">
                <a:solidFill>
                  <a:srgbClr val="434343"/>
                </a:solidFill>
                <a:latin typeface="Open Sans"/>
                <a:ea typeface="Open Sans"/>
                <a:cs typeface="Open Sans"/>
                <a:sym typeface="Open Sans"/>
              </a:rPr>
              <a:t> DISTRIBUTION</a:t>
            </a:r>
            <a:endParaRPr sz="2000" b="1" dirty="0">
              <a:solidFill>
                <a:srgbClr val="434343"/>
              </a:solidFill>
              <a:latin typeface="Open Sans"/>
              <a:ea typeface="Open Sans"/>
              <a:cs typeface="Open Sans"/>
              <a:sym typeface="Open Sans"/>
            </a:endParaRPr>
          </a:p>
          <a:p>
            <a:pPr marL="927100" lvl="0" indent="-596900" algn="l" rtl="0">
              <a:lnSpc>
                <a:spcPct val="115000"/>
              </a:lnSpc>
              <a:spcBef>
                <a:spcPts val="0"/>
              </a:spcBef>
              <a:spcAft>
                <a:spcPts val="0"/>
              </a:spcAft>
              <a:buClr>
                <a:srgbClr val="434343"/>
              </a:buClr>
              <a:buSzPts val="2000"/>
              <a:buFont typeface="Open Sans"/>
              <a:buChar char="❖"/>
            </a:pPr>
            <a:r>
              <a:rPr lang="en" sz="2000" dirty="0">
                <a:solidFill>
                  <a:srgbClr val="434343"/>
                </a:solidFill>
                <a:latin typeface="Open Sans"/>
                <a:ea typeface="Open Sans"/>
                <a:cs typeface="Open Sans"/>
                <a:sym typeface="Open Sans"/>
              </a:rPr>
              <a:t>Promote		 2-18</a:t>
            </a:r>
            <a:endParaRPr sz="2400" dirty="0">
              <a:solidFill>
                <a:srgbClr val="434343"/>
              </a:solidFill>
              <a:latin typeface="Roboto"/>
              <a:ea typeface="Roboto"/>
              <a:cs typeface="Roboto"/>
              <a:sym typeface="Roboto"/>
            </a:endParaRPr>
          </a:p>
        </p:txBody>
      </p:sp>
      <p:sp>
        <p:nvSpPr>
          <p:cNvPr id="91" name="Google Shape;91;p16"/>
          <p:cNvSpPr/>
          <p:nvPr/>
        </p:nvSpPr>
        <p:spPr>
          <a:xfrm>
            <a:off x="656671" y="11818650"/>
            <a:ext cx="13796400" cy="29157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Clr>
                <a:schemeClr val="dk1"/>
              </a:buClr>
              <a:buSzPts val="2200"/>
              <a:buFont typeface="Arial"/>
              <a:buNone/>
            </a:pPr>
            <a:r>
              <a:rPr lang="en" sz="3600" b="1" dirty="0">
                <a:solidFill>
                  <a:srgbClr val="434343"/>
                </a:solidFill>
                <a:latin typeface="Open Sans"/>
                <a:ea typeface="Open Sans"/>
                <a:cs typeface="Open Sans"/>
                <a:sym typeface="Open Sans"/>
              </a:rPr>
              <a:t>11. </a:t>
            </a:r>
            <a:r>
              <a:rPr lang="en" sz="2400" b="1" dirty="0">
                <a:solidFill>
                  <a:srgbClr val="434343"/>
                </a:solidFill>
                <a:latin typeface="Open Sans"/>
                <a:ea typeface="Open Sans"/>
                <a:cs typeface="Open Sans"/>
                <a:sym typeface="Open Sans"/>
              </a:rPr>
              <a:t>STRAY OBSERVATIONS</a:t>
            </a:r>
            <a:endParaRPr sz="2400" b="1" dirty="0">
              <a:solidFill>
                <a:srgbClr val="434343"/>
              </a:solidFill>
              <a:latin typeface="Open Sans"/>
              <a:ea typeface="Open Sans"/>
              <a:cs typeface="Open Sans"/>
              <a:sym typeface="Open Sans"/>
            </a:endParaRPr>
          </a:p>
          <a:p>
            <a:pPr marL="0" lvl="0" indent="0" algn="l" rtl="0">
              <a:spcBef>
                <a:spcPts val="0"/>
              </a:spcBef>
              <a:spcAft>
                <a:spcPts val="0"/>
              </a:spcAft>
              <a:buClr>
                <a:schemeClr val="dk1"/>
              </a:buClr>
              <a:buSzPts val="2200"/>
              <a:buFont typeface="Arial"/>
              <a:buNone/>
            </a:pPr>
            <a:endParaRPr sz="2400" b="1" dirty="0">
              <a:solidFill>
                <a:srgbClr val="434343"/>
              </a:solidFill>
              <a:latin typeface="Open Sans"/>
              <a:ea typeface="Open Sans"/>
              <a:cs typeface="Open Sans"/>
              <a:sym typeface="Open Sans"/>
            </a:endParaRPr>
          </a:p>
          <a:p>
            <a:pPr marL="0" lvl="0" indent="0" algn="l" rtl="0">
              <a:spcBef>
                <a:spcPts val="0"/>
              </a:spcBef>
              <a:spcAft>
                <a:spcPts val="0"/>
              </a:spcAft>
              <a:buClr>
                <a:schemeClr val="dk1"/>
              </a:buClr>
              <a:buSzPts val="2200"/>
              <a:buFont typeface="Arial"/>
              <a:buNone/>
            </a:pPr>
            <a:r>
              <a:rPr lang="en-US" sz="2000" dirty="0">
                <a:latin typeface="Open Sans" panose="020B0606030504020204" pitchFamily="34" charset="0"/>
                <a:ea typeface="Open Sans" panose="020B0606030504020204" pitchFamily="34" charset="0"/>
                <a:cs typeface="Open Sans" panose="020B0606030504020204" pitchFamily="34" charset="0"/>
              </a:rPr>
              <a:t>Because the target audience is classmates, relatability is critical. The more authentic the voice feels, the more likely students are to engage. The newsletter should avoid sounding overly corporate and instead focus on real student struggles and solutions.</a:t>
            </a:r>
            <a:endParaRPr sz="2000" b="1" dirty="0">
              <a:solidFill>
                <a:srgbClr val="434343"/>
              </a:solidFill>
              <a:latin typeface="Open Sans" panose="020B0606030504020204" pitchFamily="34" charset="0"/>
              <a:ea typeface="Open Sans" panose="020B0606030504020204" pitchFamily="34" charset="0"/>
              <a:cs typeface="Open Sans" panose="020B0606030504020204" pitchFamily="34" charset="0"/>
              <a:sym typeface="Roboto"/>
            </a:endParaRPr>
          </a:p>
        </p:txBody>
      </p:sp>
      <p:sp>
        <p:nvSpPr>
          <p:cNvPr id="92" name="Google Shape;92;p16"/>
          <p:cNvSpPr/>
          <p:nvPr/>
        </p:nvSpPr>
        <p:spPr>
          <a:xfrm>
            <a:off x="656671" y="1698329"/>
            <a:ext cx="13796400" cy="22044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8. </a:t>
            </a:r>
            <a:r>
              <a:rPr lang="en" sz="2400" b="1" dirty="0">
                <a:solidFill>
                  <a:srgbClr val="434343"/>
                </a:solidFill>
                <a:latin typeface="Open Sans"/>
                <a:ea typeface="Open Sans"/>
                <a:cs typeface="Open Sans"/>
                <a:sym typeface="Open Sans"/>
              </a:rPr>
              <a:t>SCHEDULING</a:t>
            </a:r>
            <a:endParaRPr lang="en" sz="2400" b="1" dirty="0">
              <a:solidFill>
                <a:srgbClr val="666666"/>
              </a:solidFill>
              <a:latin typeface="Open Sans"/>
              <a:ea typeface="Open Sans"/>
              <a:cs typeface="Open Sans"/>
              <a:sym typeface="Open Sans"/>
            </a:endParaRPr>
          </a:p>
          <a:p>
            <a:pPr marL="0" lvl="0" indent="0" algn="l" rtl="0">
              <a:spcBef>
                <a:spcPts val="0"/>
              </a:spcBef>
              <a:spcAft>
                <a:spcPts val="0"/>
              </a:spcAft>
              <a:buNone/>
            </a:pPr>
            <a:r>
              <a:rPr lang="en" sz="2000" dirty="0">
                <a:solidFill>
                  <a:srgbClr val="666666"/>
                </a:solidFill>
                <a:latin typeface="Open Sans"/>
                <a:ea typeface="Open Sans"/>
                <a:cs typeface="Open Sans"/>
                <a:sym typeface="Open Sans"/>
              </a:rPr>
              <a:t>The first week we will brainstorm and draft the newsletter. The second week will be for revision content and finalize the design. The third week will be for launching and distributing. Some obstacles that we might face are students ignoring the emails, competing announcements of other academics, and limited marketing budget.</a:t>
            </a:r>
            <a:endParaRPr sz="2000" dirty="0">
              <a:solidFill>
                <a:srgbClr val="434343"/>
              </a:solidFill>
              <a:latin typeface="Open Sans"/>
              <a:ea typeface="Open Sans"/>
              <a:cs typeface="Open Sans"/>
              <a:sym typeface="Open Sans"/>
            </a:endParaRPr>
          </a:p>
        </p:txBody>
      </p:sp>
      <p:sp>
        <p:nvSpPr>
          <p:cNvPr id="93" name="Google Shape;93;p16"/>
          <p:cNvSpPr/>
          <p:nvPr/>
        </p:nvSpPr>
        <p:spPr>
          <a:xfrm>
            <a:off x="0" y="0"/>
            <a:ext cx="15240000" cy="173100"/>
          </a:xfrm>
          <a:prstGeom prst="rect">
            <a:avLst/>
          </a:prstGeom>
          <a:solidFill>
            <a:srgbClr val="304449"/>
          </a:solidFill>
          <a:ln>
            <a:noFill/>
          </a:ln>
        </p:spPr>
        <p:txBody>
          <a:bodyPr spcFirstLastPara="1" wrap="square" lIns="184300" tIns="184300" rIns="184300" bIns="184300" anchor="ctr" anchorCtr="0">
            <a:noAutofit/>
          </a:bodyPr>
          <a:lstStyle/>
          <a:p>
            <a:pPr marL="0" lvl="0" indent="0" algn="l" rtl="0">
              <a:spcBef>
                <a:spcPts val="0"/>
              </a:spcBef>
              <a:spcAft>
                <a:spcPts val="0"/>
              </a:spcAft>
              <a:buNone/>
            </a:pPr>
            <a:endParaRPr/>
          </a:p>
        </p:txBody>
      </p:sp>
      <p:sp>
        <p:nvSpPr>
          <p:cNvPr id="94" name="Google Shape;94;p16"/>
          <p:cNvSpPr/>
          <p:nvPr/>
        </p:nvSpPr>
        <p:spPr>
          <a:xfrm>
            <a:off x="656671" y="4576069"/>
            <a:ext cx="7146000" cy="67035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9. </a:t>
            </a:r>
            <a:r>
              <a:rPr lang="en" sz="2400" b="1" dirty="0">
                <a:solidFill>
                  <a:srgbClr val="434343"/>
                </a:solidFill>
                <a:latin typeface="Open Sans"/>
                <a:ea typeface="Open Sans"/>
                <a:cs typeface="Open Sans"/>
                <a:sym typeface="Open Sans"/>
              </a:rPr>
              <a:t>BUDGET</a:t>
            </a:r>
            <a:endParaRPr sz="2400" b="1" dirty="0">
              <a:solidFill>
                <a:srgbClr val="434343"/>
              </a:solidFill>
              <a:latin typeface="Open Sans"/>
              <a:ea typeface="Open Sans"/>
              <a:cs typeface="Open Sans"/>
              <a:sym typeface="Open Sans"/>
            </a:endParaRPr>
          </a:p>
          <a:p>
            <a:pPr marL="0" lvl="0" indent="0" algn="l" rtl="0">
              <a:spcBef>
                <a:spcPts val="0"/>
              </a:spcBef>
              <a:spcAft>
                <a:spcPts val="0"/>
              </a:spcAft>
              <a:buNone/>
            </a:pPr>
            <a:endParaRPr sz="2000" i="1" dirty="0">
              <a:solidFill>
                <a:srgbClr val="434343"/>
              </a:solidFill>
              <a:latin typeface="Open Sans"/>
              <a:ea typeface="Open Sans"/>
              <a:cs typeface="Open Sans"/>
              <a:sym typeface="Open Sans"/>
            </a:endParaRPr>
          </a:p>
          <a:p>
            <a:r>
              <a:rPr lang="en-US" sz="2000" dirty="0">
                <a:latin typeface="Open Sans" panose="020B0606030504020204" pitchFamily="34" charset="0"/>
                <a:ea typeface="Open Sans" panose="020B0606030504020204" pitchFamily="34" charset="0"/>
                <a:cs typeface="Open Sans" panose="020B0606030504020204" pitchFamily="34" charset="0"/>
              </a:rPr>
              <a:t>Estimated Budget: $500</a:t>
            </a:r>
          </a:p>
          <a:p>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dirty="0">
                <a:latin typeface="Open Sans" panose="020B0606030504020204" pitchFamily="34" charset="0"/>
                <a:ea typeface="Open Sans" panose="020B0606030504020204" pitchFamily="34" charset="0"/>
                <a:cs typeface="Open Sans" panose="020B0606030504020204" pitchFamily="34" charset="0"/>
              </a:rPr>
              <a:t>Major Costs:</a:t>
            </a: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Graphic design software or templates</a:t>
            </a: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Promotional discount (15% off)</a:t>
            </a: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Digital advertising or campus promotion</a:t>
            </a:r>
          </a:p>
          <a:p>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dirty="0">
                <a:latin typeface="Open Sans" panose="020B0606030504020204" pitchFamily="34" charset="0"/>
                <a:ea typeface="Open Sans" panose="020B0606030504020204" pitchFamily="34" charset="0"/>
                <a:cs typeface="Open Sans" panose="020B0606030504020204" pitchFamily="34" charset="0"/>
              </a:rPr>
              <a:t>Cost-Saving Options:</a:t>
            </a: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Use free design tools (Canva)</a:t>
            </a: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Promote through organic social media</a:t>
            </a: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Use email marketing platforms with student discounts</a:t>
            </a:r>
          </a:p>
        </p:txBody>
      </p:sp>
      <p:sp>
        <p:nvSpPr>
          <p:cNvPr id="95" name="Google Shape;95;p16"/>
          <p:cNvSpPr txBox="1"/>
          <p:nvPr/>
        </p:nvSpPr>
        <p:spPr>
          <a:xfrm>
            <a:off x="1092805" y="20076540"/>
            <a:ext cx="13054500" cy="880500"/>
          </a:xfrm>
          <a:prstGeom prst="rect">
            <a:avLst/>
          </a:prstGeom>
          <a:noFill/>
          <a:ln>
            <a:noFill/>
          </a:ln>
        </p:spPr>
        <p:txBody>
          <a:bodyPr spcFirstLastPara="1" wrap="square" lIns="184300" tIns="184300" rIns="184300" bIns="184300" anchor="t" anchorCtr="0">
            <a:noAutofit/>
          </a:bodyPr>
          <a:lstStyle/>
          <a:p>
            <a:pPr marL="0" lvl="0" indent="0" algn="ctr" rtl="0">
              <a:lnSpc>
                <a:spcPct val="115000"/>
              </a:lnSpc>
              <a:spcBef>
                <a:spcPts val="0"/>
              </a:spcBef>
              <a:spcAft>
                <a:spcPts val="0"/>
              </a:spcAft>
              <a:buNone/>
            </a:pPr>
            <a:r>
              <a:rPr lang="en" sz="1800" i="1">
                <a:solidFill>
                  <a:srgbClr val="A3ABB3"/>
                </a:solidFill>
                <a:latin typeface="Open Sans"/>
                <a:ea typeface="Open Sans"/>
                <a:cs typeface="Open Sans"/>
                <a:sym typeface="Open Sans"/>
              </a:rPr>
              <a:t>This creative brief template is brought to you by </a:t>
            </a:r>
            <a:r>
              <a:rPr lang="en" sz="1800" i="1" u="sng">
                <a:solidFill>
                  <a:srgbClr val="A3ABB3"/>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StudioBinder</a:t>
            </a:r>
            <a:r>
              <a:rPr lang="en" sz="1800" i="1">
                <a:solidFill>
                  <a:srgbClr val="A3ABB3"/>
                </a:solidFill>
                <a:latin typeface="Open Sans"/>
                <a:ea typeface="Open Sans"/>
                <a:cs typeface="Open Sans"/>
                <a:sym typeface="Open Sans"/>
              </a:rPr>
              <a:t>, the project management tool for video creatives.</a:t>
            </a:r>
            <a:endParaRPr sz="1800" i="1">
              <a:solidFill>
                <a:srgbClr val="A3ABB3"/>
              </a:solidFill>
              <a:latin typeface="Open Sans"/>
              <a:ea typeface="Open Sans"/>
              <a:cs typeface="Open Sans"/>
              <a:sym typeface="Open Sans"/>
            </a:endParaRPr>
          </a:p>
          <a:p>
            <a:pPr marL="0" lvl="0" indent="0" algn="ctr" rtl="0">
              <a:lnSpc>
                <a:spcPct val="115000"/>
              </a:lnSpc>
              <a:spcBef>
                <a:spcPts val="0"/>
              </a:spcBef>
              <a:spcAft>
                <a:spcPts val="0"/>
              </a:spcAft>
              <a:buNone/>
            </a:pPr>
            <a:r>
              <a:rPr lang="en" sz="1800" i="1">
                <a:solidFill>
                  <a:srgbClr val="A3ABB3"/>
                </a:solidFill>
                <a:latin typeface="Open Sans"/>
                <a:ea typeface="Open Sans"/>
                <a:cs typeface="Open Sans"/>
                <a:sym typeface="Open Sans"/>
              </a:rPr>
              <a:t>Learn about more resources here: </a:t>
            </a:r>
            <a:r>
              <a:rPr lang="en" sz="1800" i="1" u="sng">
                <a:solidFill>
                  <a:srgbClr val="A3ABB3"/>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https://www.studiobinder.com/blog/</a:t>
            </a:r>
            <a:endParaRPr sz="1800" i="1">
              <a:solidFill>
                <a:srgbClr val="A3ABB3"/>
              </a:solidFill>
              <a:latin typeface="Open Sans"/>
              <a:ea typeface="Open Sans"/>
              <a:cs typeface="Open Sans"/>
              <a:sym typeface="Open Sans"/>
            </a:endParaRPr>
          </a:p>
        </p:txBody>
      </p:sp>
      <p:pic>
        <p:nvPicPr>
          <p:cNvPr id="96" name="Google Shape;96;p16"/>
          <p:cNvPicPr preferRelativeResize="0"/>
          <p:nvPr/>
        </p:nvPicPr>
        <p:blipFill>
          <a:blip r:embed="rId5">
            <a:alphaModFix/>
          </a:blip>
          <a:stretch>
            <a:fillRect/>
          </a:stretch>
        </p:blipFill>
        <p:spPr>
          <a:xfrm>
            <a:off x="5990267" y="19483131"/>
            <a:ext cx="3129240" cy="439762"/>
          </a:xfrm>
          <a:prstGeom prst="rect">
            <a:avLst/>
          </a:prstGeom>
          <a:noFill/>
          <a:ln>
            <a:noFill/>
          </a:ln>
        </p:spPr>
      </p:pic>
      <p:sp>
        <p:nvSpPr>
          <p:cNvPr id="97" name="Google Shape;97;p16"/>
          <p:cNvSpPr txBox="1"/>
          <p:nvPr/>
        </p:nvSpPr>
        <p:spPr>
          <a:xfrm>
            <a:off x="503061" y="564127"/>
            <a:ext cx="14103600" cy="995400"/>
          </a:xfrm>
          <a:prstGeom prst="rect">
            <a:avLst/>
          </a:prstGeom>
          <a:noFill/>
          <a:ln>
            <a:noFill/>
          </a:ln>
        </p:spPr>
        <p:txBody>
          <a:bodyPr spcFirstLastPara="1" wrap="square" lIns="184300" tIns="184300" rIns="184300" bIns="184300" anchor="t" anchorCtr="0">
            <a:noAutofit/>
          </a:bodyPr>
          <a:lstStyle/>
          <a:p>
            <a:pPr marL="0" lvl="0" indent="0" algn="l" rtl="0">
              <a:spcBef>
                <a:spcPts val="0"/>
              </a:spcBef>
              <a:spcAft>
                <a:spcPts val="0"/>
              </a:spcAft>
              <a:buClr>
                <a:schemeClr val="dk1"/>
              </a:buClr>
              <a:buSzPts val="1100"/>
              <a:buFont typeface="Arial"/>
              <a:buNone/>
            </a:pPr>
            <a:r>
              <a:rPr lang="en" sz="4800" b="1">
                <a:solidFill>
                  <a:srgbClr val="304449"/>
                </a:solidFill>
                <a:latin typeface="Open Sans"/>
                <a:ea typeface="Open Sans"/>
                <a:cs typeface="Open Sans"/>
                <a:sym typeface="Open Sans"/>
              </a:rPr>
              <a:t>NEWSLETTER #1 CREATIVE BRIEF</a:t>
            </a:r>
            <a:endParaRPr sz="4800" b="1">
              <a:solidFill>
                <a:srgbClr val="304449"/>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707</Words>
  <Application>Microsoft Office PowerPoint</Application>
  <PresentationFormat>Custom</PresentationFormat>
  <Paragraphs>88</Paragraphs>
  <Slides>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Open Sans Light</vt:lpstr>
      <vt:lpstr>Roboto</vt:lpstr>
      <vt:lpstr>Arial</vt:lpstr>
      <vt:lpstr>Open Sans</vt:lpstr>
      <vt:lpstr>Simple Light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McKenna Manfull</cp:lastModifiedBy>
  <cp:revision>1</cp:revision>
  <dcterms:modified xsi:type="dcterms:W3CDTF">2026-02-12T18:00:59Z</dcterms:modified>
</cp:coreProperties>
</file>